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9"/>
  </p:notesMasterIdLst>
  <p:sldIdLst>
    <p:sldId id="266" r:id="rId2"/>
    <p:sldId id="269" r:id="rId3"/>
    <p:sldId id="270" r:id="rId4"/>
    <p:sldId id="273" r:id="rId5"/>
    <p:sldId id="274" r:id="rId6"/>
    <p:sldId id="275" r:id="rId7"/>
    <p:sldId id="268" r:id="rId8"/>
  </p:sldIdLst>
  <p:sldSz cx="18288000" cy="10287000"/>
  <p:notesSz cx="6858000" cy="9144000"/>
  <p:defaultTextStyle>
    <a:defPPr>
      <a:defRPr lang="en-US"/>
    </a:defPPr>
    <a:lvl1pPr marL="0" algn="l" defTabSz="1371600" rtl="0" eaLnBrk="1" latinLnBrk="0" hangingPunct="1">
      <a:defRPr sz="2700" kern="1200">
        <a:solidFill>
          <a:schemeClr val="tx1"/>
        </a:solidFill>
        <a:latin typeface="+mn-lt"/>
        <a:ea typeface="+mn-ea"/>
        <a:cs typeface="+mn-cs"/>
      </a:defRPr>
    </a:lvl1pPr>
    <a:lvl2pPr marL="685800" algn="l" defTabSz="1371600" rtl="0" eaLnBrk="1" latinLnBrk="0" hangingPunct="1">
      <a:defRPr sz="2700" kern="1200">
        <a:solidFill>
          <a:schemeClr val="tx1"/>
        </a:solidFill>
        <a:latin typeface="+mn-lt"/>
        <a:ea typeface="+mn-ea"/>
        <a:cs typeface="+mn-cs"/>
      </a:defRPr>
    </a:lvl2pPr>
    <a:lvl3pPr marL="1371600" algn="l" defTabSz="1371600" rtl="0" eaLnBrk="1" latinLnBrk="0" hangingPunct="1">
      <a:defRPr sz="2700" kern="1200">
        <a:solidFill>
          <a:schemeClr val="tx1"/>
        </a:solidFill>
        <a:latin typeface="+mn-lt"/>
        <a:ea typeface="+mn-ea"/>
        <a:cs typeface="+mn-cs"/>
      </a:defRPr>
    </a:lvl3pPr>
    <a:lvl4pPr marL="2057400" algn="l" defTabSz="1371600" rtl="0" eaLnBrk="1" latinLnBrk="0" hangingPunct="1">
      <a:defRPr sz="2700" kern="1200">
        <a:solidFill>
          <a:schemeClr val="tx1"/>
        </a:solidFill>
        <a:latin typeface="+mn-lt"/>
        <a:ea typeface="+mn-ea"/>
        <a:cs typeface="+mn-cs"/>
      </a:defRPr>
    </a:lvl4pPr>
    <a:lvl5pPr marL="2743200" algn="l" defTabSz="1371600" rtl="0" eaLnBrk="1" latinLnBrk="0" hangingPunct="1">
      <a:defRPr sz="2700" kern="1200">
        <a:solidFill>
          <a:schemeClr val="tx1"/>
        </a:solidFill>
        <a:latin typeface="+mn-lt"/>
        <a:ea typeface="+mn-ea"/>
        <a:cs typeface="+mn-cs"/>
      </a:defRPr>
    </a:lvl5pPr>
    <a:lvl6pPr marL="3429000" algn="l" defTabSz="1371600" rtl="0" eaLnBrk="1" latinLnBrk="0" hangingPunct="1">
      <a:defRPr sz="2700" kern="1200">
        <a:solidFill>
          <a:schemeClr val="tx1"/>
        </a:solidFill>
        <a:latin typeface="+mn-lt"/>
        <a:ea typeface="+mn-ea"/>
        <a:cs typeface="+mn-cs"/>
      </a:defRPr>
    </a:lvl6pPr>
    <a:lvl7pPr marL="4114800" algn="l" defTabSz="1371600" rtl="0" eaLnBrk="1" latinLnBrk="0" hangingPunct="1">
      <a:defRPr sz="2700" kern="1200">
        <a:solidFill>
          <a:schemeClr val="tx1"/>
        </a:solidFill>
        <a:latin typeface="+mn-lt"/>
        <a:ea typeface="+mn-ea"/>
        <a:cs typeface="+mn-cs"/>
      </a:defRPr>
    </a:lvl7pPr>
    <a:lvl8pPr marL="4800600" algn="l" defTabSz="1371600" rtl="0" eaLnBrk="1" latinLnBrk="0" hangingPunct="1">
      <a:defRPr sz="2700" kern="1200">
        <a:solidFill>
          <a:schemeClr val="tx1"/>
        </a:solidFill>
        <a:latin typeface="+mn-lt"/>
        <a:ea typeface="+mn-ea"/>
        <a:cs typeface="+mn-cs"/>
      </a:defRPr>
    </a:lvl8pPr>
    <a:lvl9pPr marL="5486400" algn="l" defTabSz="1371600" rtl="0" eaLnBrk="1" latinLnBrk="0" hangingPunct="1">
      <a:defRPr sz="27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268"/>
    <p:restoredTop sz="86371"/>
  </p:normalViewPr>
  <p:slideViewPr>
    <p:cSldViewPr snapToGrid="0" snapToObjects="1">
      <p:cViewPr varScale="1">
        <p:scale>
          <a:sx n="64" d="100"/>
          <a:sy n="64" d="100"/>
        </p:scale>
        <p:origin x="1528" y="18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>
      <p:cViewPr varScale="1">
        <p:scale>
          <a:sx n="97" d="100"/>
          <a:sy n="97" d="100"/>
        </p:scale>
        <p:origin x="4328" y="20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diagrams/_rels/data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svg"/><Relationship Id="rId13" Type="http://schemas.openxmlformats.org/officeDocument/2006/relationships/image" Target="../media/image22.png"/><Relationship Id="rId3" Type="http://schemas.openxmlformats.org/officeDocument/2006/relationships/image" Target="../media/image12.png"/><Relationship Id="rId7" Type="http://schemas.openxmlformats.org/officeDocument/2006/relationships/image" Target="../media/image16.png"/><Relationship Id="rId12" Type="http://schemas.openxmlformats.org/officeDocument/2006/relationships/image" Target="../media/image21.svg"/><Relationship Id="rId2" Type="http://schemas.openxmlformats.org/officeDocument/2006/relationships/image" Target="../media/image11.svg"/><Relationship Id="rId1" Type="http://schemas.openxmlformats.org/officeDocument/2006/relationships/image" Target="../media/image10.png"/><Relationship Id="rId6" Type="http://schemas.openxmlformats.org/officeDocument/2006/relationships/image" Target="../media/image15.svg"/><Relationship Id="rId11" Type="http://schemas.openxmlformats.org/officeDocument/2006/relationships/image" Target="../media/image20.png"/><Relationship Id="rId5" Type="http://schemas.openxmlformats.org/officeDocument/2006/relationships/image" Target="../media/image14.png"/><Relationship Id="rId10" Type="http://schemas.openxmlformats.org/officeDocument/2006/relationships/image" Target="../media/image19.svg"/><Relationship Id="rId4" Type="http://schemas.openxmlformats.org/officeDocument/2006/relationships/image" Target="../media/image13.svg"/><Relationship Id="rId9" Type="http://schemas.openxmlformats.org/officeDocument/2006/relationships/image" Target="../media/image18.png"/><Relationship Id="rId14" Type="http://schemas.openxmlformats.org/officeDocument/2006/relationships/image" Target="../media/image23.svg"/></Relationships>
</file>

<file path=ppt/diagrams/_rels/drawing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svg"/><Relationship Id="rId13" Type="http://schemas.openxmlformats.org/officeDocument/2006/relationships/image" Target="../media/image22.png"/><Relationship Id="rId3" Type="http://schemas.openxmlformats.org/officeDocument/2006/relationships/image" Target="../media/image12.png"/><Relationship Id="rId7" Type="http://schemas.openxmlformats.org/officeDocument/2006/relationships/image" Target="../media/image16.png"/><Relationship Id="rId12" Type="http://schemas.openxmlformats.org/officeDocument/2006/relationships/image" Target="../media/image21.svg"/><Relationship Id="rId2" Type="http://schemas.openxmlformats.org/officeDocument/2006/relationships/image" Target="../media/image11.svg"/><Relationship Id="rId1" Type="http://schemas.openxmlformats.org/officeDocument/2006/relationships/image" Target="../media/image10.png"/><Relationship Id="rId6" Type="http://schemas.openxmlformats.org/officeDocument/2006/relationships/image" Target="../media/image15.svg"/><Relationship Id="rId11" Type="http://schemas.openxmlformats.org/officeDocument/2006/relationships/image" Target="../media/image20.png"/><Relationship Id="rId5" Type="http://schemas.openxmlformats.org/officeDocument/2006/relationships/image" Target="../media/image14.png"/><Relationship Id="rId10" Type="http://schemas.openxmlformats.org/officeDocument/2006/relationships/image" Target="../media/image19.svg"/><Relationship Id="rId4" Type="http://schemas.openxmlformats.org/officeDocument/2006/relationships/image" Target="../media/image13.svg"/><Relationship Id="rId9" Type="http://schemas.openxmlformats.org/officeDocument/2006/relationships/image" Target="../media/image18.png"/><Relationship Id="rId14" Type="http://schemas.openxmlformats.org/officeDocument/2006/relationships/image" Target="../media/image23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AE3D245-6F83-4688-AF07-04B498ED2C22}" type="doc">
      <dgm:prSet loTypeId="urn:microsoft.com/office/officeart/2018/2/layout/IconVerticalSolidList" loCatId="icon" qsTypeId="urn:microsoft.com/office/officeart/2005/8/quickstyle/simple1" qsCatId="simple" csTypeId="urn:microsoft.com/office/officeart/2005/8/colors/accent0_3" csCatId="mainScheme" phldr="1"/>
      <dgm:spPr/>
      <dgm:t>
        <a:bodyPr/>
        <a:lstStyle/>
        <a:p>
          <a:endParaRPr lang="en-US"/>
        </a:p>
      </dgm:t>
    </dgm:pt>
    <dgm:pt modelId="{D80B5923-4D1F-401D-BE57-FE41831F583B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US" sz="2000" dirty="0"/>
            <a:t>Administered as a social survey </a:t>
          </a:r>
        </a:p>
      </dgm:t>
    </dgm:pt>
    <dgm:pt modelId="{59E7D0E9-1CD5-4484-8CA6-B00DBC6AC44C}" type="parTrans" cxnId="{F1459F4B-95D0-4934-A4B4-0991E279ECD7}">
      <dgm:prSet/>
      <dgm:spPr/>
      <dgm:t>
        <a:bodyPr/>
        <a:lstStyle/>
        <a:p>
          <a:endParaRPr lang="en-US"/>
        </a:p>
      </dgm:t>
    </dgm:pt>
    <dgm:pt modelId="{8D9131B7-AD32-42D7-9C61-AD64217140BF}" type="sibTrans" cxnId="{F1459F4B-95D0-4934-A4B4-0991E279ECD7}">
      <dgm:prSet/>
      <dgm:spPr/>
      <dgm:t>
        <a:bodyPr/>
        <a:lstStyle/>
        <a:p>
          <a:endParaRPr lang="en-US"/>
        </a:p>
      </dgm:t>
    </dgm:pt>
    <dgm:pt modelId="{3CC1431E-20DF-469F-BE94-CA499E295070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US" sz="2000" dirty="0"/>
            <a:t>Usually 2 days of the week (one weekend day and one weekday) are surveyed</a:t>
          </a:r>
        </a:p>
      </dgm:t>
    </dgm:pt>
    <dgm:pt modelId="{DC052DE6-3EF7-4787-A10B-5B6F398FB855}" type="parTrans" cxnId="{24E36269-5E50-472E-AD76-2C7E5402DA88}">
      <dgm:prSet/>
      <dgm:spPr/>
      <dgm:t>
        <a:bodyPr/>
        <a:lstStyle/>
        <a:p>
          <a:endParaRPr lang="en-US"/>
        </a:p>
      </dgm:t>
    </dgm:pt>
    <dgm:pt modelId="{AE29135B-4D96-4D05-9F54-D6EC9EFE5CC1}" type="sibTrans" cxnId="{24E36269-5E50-472E-AD76-2C7E5402DA88}">
      <dgm:prSet/>
      <dgm:spPr/>
      <dgm:t>
        <a:bodyPr/>
        <a:lstStyle/>
        <a:p>
          <a:endParaRPr lang="en-US"/>
        </a:p>
      </dgm:t>
    </dgm:pt>
    <dgm:pt modelId="{275D008D-135C-485B-882A-D53D14726D3B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US" sz="2000" dirty="0"/>
            <a:t>Often combined with long-term time-use survey questions (e.g., volunteering, theatre) </a:t>
          </a:r>
        </a:p>
      </dgm:t>
    </dgm:pt>
    <dgm:pt modelId="{EB106AA4-D579-4499-9A91-7DACDFD7193B}" type="parTrans" cxnId="{8206A192-0314-42FA-9A53-6D5B237A6883}">
      <dgm:prSet/>
      <dgm:spPr/>
      <dgm:t>
        <a:bodyPr/>
        <a:lstStyle/>
        <a:p>
          <a:endParaRPr lang="en-US"/>
        </a:p>
      </dgm:t>
    </dgm:pt>
    <dgm:pt modelId="{EA149E6E-8D76-4912-8621-616B21BC95D0}" type="sibTrans" cxnId="{8206A192-0314-42FA-9A53-6D5B237A6883}">
      <dgm:prSet/>
      <dgm:spPr/>
      <dgm:t>
        <a:bodyPr/>
        <a:lstStyle/>
        <a:p>
          <a:endParaRPr lang="en-US"/>
        </a:p>
      </dgm:t>
    </dgm:pt>
    <dgm:pt modelId="{B358E751-FC84-498E-829F-8F4AD787FE56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US" sz="2000" dirty="0"/>
            <a:t>Adds up to 24-hours (less errors) &amp; diary format facilitates memory </a:t>
          </a:r>
        </a:p>
      </dgm:t>
    </dgm:pt>
    <dgm:pt modelId="{6342F535-75B1-433B-903B-856F8CDB2907}" type="parTrans" cxnId="{28C27442-E9ED-4157-AB51-7029E7EF1AD4}">
      <dgm:prSet/>
      <dgm:spPr/>
      <dgm:t>
        <a:bodyPr/>
        <a:lstStyle/>
        <a:p>
          <a:endParaRPr lang="en-US"/>
        </a:p>
      </dgm:t>
    </dgm:pt>
    <dgm:pt modelId="{2ECE4A17-A8D6-4907-8A23-0915030D3CCD}" type="sibTrans" cxnId="{28C27442-E9ED-4157-AB51-7029E7EF1AD4}">
      <dgm:prSet/>
      <dgm:spPr/>
      <dgm:t>
        <a:bodyPr/>
        <a:lstStyle/>
        <a:p>
          <a:endParaRPr lang="en-US"/>
        </a:p>
      </dgm:t>
    </dgm:pt>
    <dgm:pt modelId="{53B914DC-D89B-4F22-862A-0C5BEA27F95E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US" sz="2000" dirty="0"/>
            <a:t>Researchers group activities using </a:t>
          </a:r>
          <a:r>
            <a:rPr lang="en-US" sz="2000" dirty="0" err="1"/>
            <a:t>harmonised</a:t>
          </a:r>
          <a:r>
            <a:rPr lang="en-US" sz="2000" dirty="0"/>
            <a:t> activity codes </a:t>
          </a:r>
        </a:p>
      </dgm:t>
    </dgm:pt>
    <dgm:pt modelId="{7CB0D621-79CF-4504-8FD7-5D26F1CDEBF0}" type="parTrans" cxnId="{0FCC93A7-83E5-47B5-B63F-65DC1F1EE4DE}">
      <dgm:prSet/>
      <dgm:spPr/>
      <dgm:t>
        <a:bodyPr/>
        <a:lstStyle/>
        <a:p>
          <a:endParaRPr lang="en-US"/>
        </a:p>
      </dgm:t>
    </dgm:pt>
    <dgm:pt modelId="{B58F6E06-356D-4204-9D7A-4C07DB8C8FF6}" type="sibTrans" cxnId="{0FCC93A7-83E5-47B5-B63F-65DC1F1EE4DE}">
      <dgm:prSet/>
      <dgm:spPr/>
      <dgm:t>
        <a:bodyPr/>
        <a:lstStyle/>
        <a:p>
          <a:endParaRPr lang="en-US"/>
        </a:p>
      </dgm:t>
    </dgm:pt>
    <dgm:pt modelId="{6E1E64FB-1FA3-46E6-8DD4-7DAD20D4981E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US" sz="2000" dirty="0"/>
            <a:t>Overall, higher reliability &amp; validity</a:t>
          </a:r>
        </a:p>
      </dgm:t>
    </dgm:pt>
    <dgm:pt modelId="{36B61FC9-D8AD-445E-B7D7-187EA6762CB4}" type="parTrans" cxnId="{A1112F31-C0B7-4CD2-B13A-7C99F0A7D34B}">
      <dgm:prSet/>
      <dgm:spPr/>
      <dgm:t>
        <a:bodyPr/>
        <a:lstStyle/>
        <a:p>
          <a:endParaRPr lang="en-US"/>
        </a:p>
      </dgm:t>
    </dgm:pt>
    <dgm:pt modelId="{BF607493-0115-4C58-A341-7C7E8C59142C}" type="sibTrans" cxnId="{A1112F31-C0B7-4CD2-B13A-7C99F0A7D34B}">
      <dgm:prSet/>
      <dgm:spPr/>
      <dgm:t>
        <a:bodyPr/>
        <a:lstStyle/>
        <a:p>
          <a:endParaRPr lang="en-US"/>
        </a:p>
      </dgm:t>
    </dgm:pt>
    <dgm:pt modelId="{4AD8060A-A46A-4B76-94F8-64403C122E1F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US" sz="2000" dirty="0"/>
            <a:t>Holistic activity account</a:t>
          </a:r>
          <a:r>
            <a:rPr lang="el-GR" sz="2000" dirty="0"/>
            <a:t> (</a:t>
          </a:r>
          <a:r>
            <a:rPr lang="en-US" sz="2000" dirty="0"/>
            <a:t>timing/day of week, sequencing) &amp; contextual information (location, co-presence, </a:t>
          </a:r>
          <a:r>
            <a:rPr lang="en-US" sz="2000"/>
            <a:t>affect etc.)</a:t>
          </a:r>
          <a:endParaRPr lang="en-US" sz="2000" dirty="0"/>
        </a:p>
      </dgm:t>
    </dgm:pt>
    <dgm:pt modelId="{80B369AB-7523-4CAC-AEBC-95D904A5EF84}" type="parTrans" cxnId="{2DDB9198-3166-46EB-ADAE-4C1FF937D6B1}">
      <dgm:prSet/>
      <dgm:spPr/>
      <dgm:t>
        <a:bodyPr/>
        <a:lstStyle/>
        <a:p>
          <a:endParaRPr lang="en-US"/>
        </a:p>
      </dgm:t>
    </dgm:pt>
    <dgm:pt modelId="{865A931C-958D-4EAE-AB67-AE01283E74B7}" type="sibTrans" cxnId="{2DDB9198-3166-46EB-ADAE-4C1FF937D6B1}">
      <dgm:prSet/>
      <dgm:spPr/>
      <dgm:t>
        <a:bodyPr/>
        <a:lstStyle/>
        <a:p>
          <a:endParaRPr lang="en-US"/>
        </a:p>
      </dgm:t>
    </dgm:pt>
    <dgm:pt modelId="{8B8B2EDF-64E5-4365-A756-42C286461D43}" type="pres">
      <dgm:prSet presAssocID="{6AE3D245-6F83-4688-AF07-04B498ED2C22}" presName="root" presStyleCnt="0">
        <dgm:presLayoutVars>
          <dgm:dir/>
          <dgm:resizeHandles val="exact"/>
        </dgm:presLayoutVars>
      </dgm:prSet>
      <dgm:spPr/>
    </dgm:pt>
    <dgm:pt modelId="{7616593B-274B-4ACA-A2DE-AD1DA39BF556}" type="pres">
      <dgm:prSet presAssocID="{D80B5923-4D1F-401D-BE57-FE41831F583B}" presName="compNode" presStyleCnt="0"/>
      <dgm:spPr/>
    </dgm:pt>
    <dgm:pt modelId="{DDE23C49-FC2F-4861-9D17-3FCF24F203C7}" type="pres">
      <dgm:prSet presAssocID="{D80B5923-4D1F-401D-BE57-FE41831F583B}" presName="bgRect" presStyleLbl="bgShp" presStyleIdx="0" presStyleCnt="7" custScaleX="99992" custScaleY="102875"/>
      <dgm:spPr/>
    </dgm:pt>
    <dgm:pt modelId="{71F5F123-DF43-4C4B-AA6D-764322625149}" type="pres">
      <dgm:prSet presAssocID="{D80B5923-4D1F-401D-BE57-FE41831F583B}" presName="iconRect" presStyleLbl="node1" presStyleIdx="0" presStyleCnt="7" custScaleX="138552" custScaleY="138552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Group"/>
        </a:ext>
      </dgm:extLst>
    </dgm:pt>
    <dgm:pt modelId="{3A456565-4B25-420D-A54E-107AC3910B29}" type="pres">
      <dgm:prSet presAssocID="{D80B5923-4D1F-401D-BE57-FE41831F583B}" presName="spaceRect" presStyleCnt="0"/>
      <dgm:spPr/>
    </dgm:pt>
    <dgm:pt modelId="{F0B3BE83-1C9C-4F9F-9E1E-7D555E0AC5C4}" type="pres">
      <dgm:prSet presAssocID="{D80B5923-4D1F-401D-BE57-FE41831F583B}" presName="parTx" presStyleLbl="revTx" presStyleIdx="0" presStyleCnt="7">
        <dgm:presLayoutVars>
          <dgm:chMax val="0"/>
          <dgm:chPref val="0"/>
        </dgm:presLayoutVars>
      </dgm:prSet>
      <dgm:spPr/>
    </dgm:pt>
    <dgm:pt modelId="{777E3C71-69DA-4AD8-B1B6-B613A1EBA011}" type="pres">
      <dgm:prSet presAssocID="{8D9131B7-AD32-42D7-9C61-AD64217140BF}" presName="sibTrans" presStyleCnt="0"/>
      <dgm:spPr/>
    </dgm:pt>
    <dgm:pt modelId="{E3190183-834E-478A-B7D4-0F4FE25071E1}" type="pres">
      <dgm:prSet presAssocID="{3CC1431E-20DF-469F-BE94-CA499E295070}" presName="compNode" presStyleCnt="0"/>
      <dgm:spPr/>
    </dgm:pt>
    <dgm:pt modelId="{030BD7B3-091B-4DDD-964C-22AC49C3A6DE}" type="pres">
      <dgm:prSet presAssocID="{3CC1431E-20DF-469F-BE94-CA499E295070}" presName="bgRect" presStyleLbl="bgShp" presStyleIdx="1" presStyleCnt="7"/>
      <dgm:spPr/>
    </dgm:pt>
    <dgm:pt modelId="{D0183219-0B9E-4C00-B827-4C5781137499}" type="pres">
      <dgm:prSet presAssocID="{3CC1431E-20DF-469F-BE94-CA499E295070}" presName="iconRect" presStyleLbl="node1" presStyleIdx="1" presStyleCnt="7" custScaleX="138552" custScaleY="138552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Monthly calendar"/>
        </a:ext>
      </dgm:extLst>
    </dgm:pt>
    <dgm:pt modelId="{C02556C6-556E-4983-B3D9-CD6CC0663AEC}" type="pres">
      <dgm:prSet presAssocID="{3CC1431E-20DF-469F-BE94-CA499E295070}" presName="spaceRect" presStyleCnt="0"/>
      <dgm:spPr/>
    </dgm:pt>
    <dgm:pt modelId="{752B00B0-60DD-4AA0-8A4B-12D86F4652C2}" type="pres">
      <dgm:prSet presAssocID="{3CC1431E-20DF-469F-BE94-CA499E295070}" presName="parTx" presStyleLbl="revTx" presStyleIdx="1" presStyleCnt="7">
        <dgm:presLayoutVars>
          <dgm:chMax val="0"/>
          <dgm:chPref val="0"/>
        </dgm:presLayoutVars>
      </dgm:prSet>
      <dgm:spPr/>
    </dgm:pt>
    <dgm:pt modelId="{9A1E8633-B198-4C2C-B7C2-70D6352B1304}" type="pres">
      <dgm:prSet presAssocID="{AE29135B-4D96-4D05-9F54-D6EC9EFE5CC1}" presName="sibTrans" presStyleCnt="0"/>
      <dgm:spPr/>
    </dgm:pt>
    <dgm:pt modelId="{7BA12252-5B4E-4BA7-97C9-E1AAAE6EA4A2}" type="pres">
      <dgm:prSet presAssocID="{275D008D-135C-485B-882A-D53D14726D3B}" presName="compNode" presStyleCnt="0"/>
      <dgm:spPr/>
    </dgm:pt>
    <dgm:pt modelId="{0D7FCDC9-A972-4981-8359-5E23123A4A27}" type="pres">
      <dgm:prSet presAssocID="{275D008D-135C-485B-882A-D53D14726D3B}" presName="bgRect" presStyleLbl="bgShp" presStyleIdx="2" presStyleCnt="7" custScaleY="112036"/>
      <dgm:spPr/>
    </dgm:pt>
    <dgm:pt modelId="{2A60643B-F0BF-42A7-90D4-4C5A02FE8C6D}" type="pres">
      <dgm:prSet presAssocID="{275D008D-135C-485B-882A-D53D14726D3B}" presName="iconRect" presStyleLbl="node1" presStyleIdx="2" presStyleCnt="7" custScaleX="140483" custScaleY="14048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Hourglass Finished"/>
        </a:ext>
      </dgm:extLst>
    </dgm:pt>
    <dgm:pt modelId="{AE1A221A-E4DB-40F9-9528-EA72F28DD282}" type="pres">
      <dgm:prSet presAssocID="{275D008D-135C-485B-882A-D53D14726D3B}" presName="spaceRect" presStyleCnt="0"/>
      <dgm:spPr/>
    </dgm:pt>
    <dgm:pt modelId="{3D2712F6-CA41-4FA5-9C5E-E96D316F9AC1}" type="pres">
      <dgm:prSet presAssocID="{275D008D-135C-485B-882A-D53D14726D3B}" presName="parTx" presStyleLbl="revTx" presStyleIdx="2" presStyleCnt="7">
        <dgm:presLayoutVars>
          <dgm:chMax val="0"/>
          <dgm:chPref val="0"/>
        </dgm:presLayoutVars>
      </dgm:prSet>
      <dgm:spPr/>
    </dgm:pt>
    <dgm:pt modelId="{574E4804-18DF-4716-887D-2D9BE730CA9A}" type="pres">
      <dgm:prSet presAssocID="{EA149E6E-8D76-4912-8621-616B21BC95D0}" presName="sibTrans" presStyleCnt="0"/>
      <dgm:spPr/>
    </dgm:pt>
    <dgm:pt modelId="{59170648-581D-41DD-B801-E2139A83EA12}" type="pres">
      <dgm:prSet presAssocID="{B358E751-FC84-498E-829F-8F4AD787FE56}" presName="compNode" presStyleCnt="0"/>
      <dgm:spPr/>
    </dgm:pt>
    <dgm:pt modelId="{320FD3FD-CEFB-4BDA-92EF-BBBF885C275F}" type="pres">
      <dgm:prSet presAssocID="{B358E751-FC84-498E-829F-8F4AD787FE56}" presName="bgRect" presStyleLbl="bgShp" presStyleIdx="3" presStyleCnt="7"/>
      <dgm:spPr/>
    </dgm:pt>
    <dgm:pt modelId="{A4CEA75B-EC27-4C7D-B4FF-01C51DC865CF}" type="pres">
      <dgm:prSet presAssocID="{B358E751-FC84-498E-829F-8F4AD787FE56}" presName="iconRect" presStyleLbl="node1" presStyleIdx="3" presStyleCnt="7" custScaleX="140483" custScaleY="133459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Brain"/>
        </a:ext>
      </dgm:extLst>
    </dgm:pt>
    <dgm:pt modelId="{2041CC1E-BBD9-4481-8DAB-FD8E714CA3ED}" type="pres">
      <dgm:prSet presAssocID="{B358E751-FC84-498E-829F-8F4AD787FE56}" presName="spaceRect" presStyleCnt="0"/>
      <dgm:spPr/>
    </dgm:pt>
    <dgm:pt modelId="{0328F4C6-5E67-49C2-9257-ABAB71805711}" type="pres">
      <dgm:prSet presAssocID="{B358E751-FC84-498E-829F-8F4AD787FE56}" presName="parTx" presStyleLbl="revTx" presStyleIdx="3" presStyleCnt="7">
        <dgm:presLayoutVars>
          <dgm:chMax val="0"/>
          <dgm:chPref val="0"/>
        </dgm:presLayoutVars>
      </dgm:prSet>
      <dgm:spPr/>
    </dgm:pt>
    <dgm:pt modelId="{942BF18B-B5E1-45DB-951E-A7AC13C88976}" type="pres">
      <dgm:prSet presAssocID="{2ECE4A17-A8D6-4907-8A23-0915030D3CCD}" presName="sibTrans" presStyleCnt="0"/>
      <dgm:spPr/>
    </dgm:pt>
    <dgm:pt modelId="{926B36A5-CF29-4A11-9FB1-2AFFB546E0F0}" type="pres">
      <dgm:prSet presAssocID="{53B914DC-D89B-4F22-862A-0C5BEA27F95E}" presName="compNode" presStyleCnt="0"/>
      <dgm:spPr/>
    </dgm:pt>
    <dgm:pt modelId="{D7C178A8-AA0F-487E-BC96-772F3497DD0B}" type="pres">
      <dgm:prSet presAssocID="{53B914DC-D89B-4F22-862A-0C5BEA27F95E}" presName="bgRect" presStyleLbl="bgShp" presStyleIdx="4" presStyleCnt="7"/>
      <dgm:spPr/>
    </dgm:pt>
    <dgm:pt modelId="{2E1027A8-6922-4EBD-AFF6-276D6B8DD278}" type="pres">
      <dgm:prSet presAssocID="{53B914DC-D89B-4F22-862A-0C5BEA27F95E}" presName="iconRect" presStyleLbl="node1" presStyleIdx="4" presStyleCnt="7" custScaleX="140483" custScaleY="140483"/>
      <dgm:spPr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Users"/>
        </a:ext>
      </dgm:extLst>
    </dgm:pt>
    <dgm:pt modelId="{5EA2BC68-4E29-43AC-A426-ED6E49268087}" type="pres">
      <dgm:prSet presAssocID="{53B914DC-D89B-4F22-862A-0C5BEA27F95E}" presName="spaceRect" presStyleCnt="0"/>
      <dgm:spPr/>
    </dgm:pt>
    <dgm:pt modelId="{3573549D-C017-4352-9ADE-B70F6E283B51}" type="pres">
      <dgm:prSet presAssocID="{53B914DC-D89B-4F22-862A-0C5BEA27F95E}" presName="parTx" presStyleLbl="revTx" presStyleIdx="4" presStyleCnt="7">
        <dgm:presLayoutVars>
          <dgm:chMax val="0"/>
          <dgm:chPref val="0"/>
        </dgm:presLayoutVars>
      </dgm:prSet>
      <dgm:spPr/>
    </dgm:pt>
    <dgm:pt modelId="{AFF561DE-2687-49B4-A6C6-2BD26A6A76BC}" type="pres">
      <dgm:prSet presAssocID="{B58F6E06-356D-4204-9D7A-4C07DB8C8FF6}" presName="sibTrans" presStyleCnt="0"/>
      <dgm:spPr/>
    </dgm:pt>
    <dgm:pt modelId="{472A2851-E73C-4A13-BD4B-823FA0A5A377}" type="pres">
      <dgm:prSet presAssocID="{6E1E64FB-1FA3-46E6-8DD4-7DAD20D4981E}" presName="compNode" presStyleCnt="0"/>
      <dgm:spPr/>
    </dgm:pt>
    <dgm:pt modelId="{E1E88019-161B-4B20-9095-07F3B9957D18}" type="pres">
      <dgm:prSet presAssocID="{6E1E64FB-1FA3-46E6-8DD4-7DAD20D4981E}" presName="bgRect" presStyleLbl="bgShp" presStyleIdx="5" presStyleCnt="7"/>
      <dgm:spPr/>
    </dgm:pt>
    <dgm:pt modelId="{0EEEE231-35B9-4386-AE88-9E4893B101BA}" type="pres">
      <dgm:prSet presAssocID="{6E1E64FB-1FA3-46E6-8DD4-7DAD20D4981E}" presName="iconRect" presStyleLbl="node1" presStyleIdx="5" presStyleCnt="7" custScaleX="140483" custScaleY="140483"/>
      <dgm:spPr>
        <a:blipFill>
          <a:blip xmlns:r="http://schemas.openxmlformats.org/officeDocument/2006/relationships" r:embed="rId1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Tick"/>
        </a:ext>
      </dgm:extLst>
    </dgm:pt>
    <dgm:pt modelId="{29849204-CB43-44EC-8D11-BB7A6E43CE6F}" type="pres">
      <dgm:prSet presAssocID="{6E1E64FB-1FA3-46E6-8DD4-7DAD20D4981E}" presName="spaceRect" presStyleCnt="0"/>
      <dgm:spPr/>
    </dgm:pt>
    <dgm:pt modelId="{2D56B506-D39B-4D53-9902-293DDA8729F6}" type="pres">
      <dgm:prSet presAssocID="{6E1E64FB-1FA3-46E6-8DD4-7DAD20D4981E}" presName="parTx" presStyleLbl="revTx" presStyleIdx="5" presStyleCnt="7">
        <dgm:presLayoutVars>
          <dgm:chMax val="0"/>
          <dgm:chPref val="0"/>
        </dgm:presLayoutVars>
      </dgm:prSet>
      <dgm:spPr/>
    </dgm:pt>
    <dgm:pt modelId="{A1730192-4839-43D1-AA25-0AF8D687C1C1}" type="pres">
      <dgm:prSet presAssocID="{BF607493-0115-4C58-A341-7C7E8C59142C}" presName="sibTrans" presStyleCnt="0"/>
      <dgm:spPr/>
    </dgm:pt>
    <dgm:pt modelId="{D6B7E7CE-FF99-4185-B28A-6A2E1D185BA6}" type="pres">
      <dgm:prSet presAssocID="{4AD8060A-A46A-4B76-94F8-64403C122E1F}" presName="compNode" presStyleCnt="0"/>
      <dgm:spPr/>
    </dgm:pt>
    <dgm:pt modelId="{12DD7B5D-23DC-45ED-B0C2-B0DE74EA54CC}" type="pres">
      <dgm:prSet presAssocID="{4AD8060A-A46A-4B76-94F8-64403C122E1F}" presName="bgRect" presStyleLbl="bgShp" presStyleIdx="6" presStyleCnt="7"/>
      <dgm:spPr/>
    </dgm:pt>
    <dgm:pt modelId="{02249CC9-75FD-4270-83B7-15A791A40CC9}" type="pres">
      <dgm:prSet presAssocID="{4AD8060A-A46A-4B76-94F8-64403C122E1F}" presName="iconRect" presStyleLbl="node1" presStyleIdx="6" presStyleCnt="7" custScaleX="140483" custScaleY="140483"/>
      <dgm:spPr>
        <a:blipFill>
          <a:blip xmlns:r="http://schemas.openxmlformats.org/officeDocument/2006/relationships" r:embed="rId1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4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User"/>
        </a:ext>
      </dgm:extLst>
    </dgm:pt>
    <dgm:pt modelId="{223B2332-297D-4BE2-B4E0-0841E76BF702}" type="pres">
      <dgm:prSet presAssocID="{4AD8060A-A46A-4B76-94F8-64403C122E1F}" presName="spaceRect" presStyleCnt="0"/>
      <dgm:spPr/>
    </dgm:pt>
    <dgm:pt modelId="{835B601C-99BF-4D87-87D8-3B9342881D2B}" type="pres">
      <dgm:prSet presAssocID="{4AD8060A-A46A-4B76-94F8-64403C122E1F}" presName="parTx" presStyleLbl="revTx" presStyleIdx="6" presStyleCnt="7">
        <dgm:presLayoutVars>
          <dgm:chMax val="0"/>
          <dgm:chPref val="0"/>
        </dgm:presLayoutVars>
      </dgm:prSet>
      <dgm:spPr/>
    </dgm:pt>
  </dgm:ptLst>
  <dgm:cxnLst>
    <dgm:cxn modelId="{BC3C8E0C-B928-4E24-8D26-1C823E64E967}" type="presOf" srcId="{6E1E64FB-1FA3-46E6-8DD4-7DAD20D4981E}" destId="{2D56B506-D39B-4D53-9902-293DDA8729F6}" srcOrd="0" destOrd="0" presId="urn:microsoft.com/office/officeart/2018/2/layout/IconVerticalSolidList"/>
    <dgm:cxn modelId="{06D9A624-D62A-44E2-8D13-27A36165EB0D}" type="presOf" srcId="{4AD8060A-A46A-4B76-94F8-64403C122E1F}" destId="{835B601C-99BF-4D87-87D8-3B9342881D2B}" srcOrd="0" destOrd="0" presId="urn:microsoft.com/office/officeart/2018/2/layout/IconVerticalSolidList"/>
    <dgm:cxn modelId="{A1112F31-C0B7-4CD2-B13A-7C99F0A7D34B}" srcId="{6AE3D245-6F83-4688-AF07-04B498ED2C22}" destId="{6E1E64FB-1FA3-46E6-8DD4-7DAD20D4981E}" srcOrd="5" destOrd="0" parTransId="{36B61FC9-D8AD-445E-B7D7-187EA6762CB4}" sibTransId="{BF607493-0115-4C58-A341-7C7E8C59142C}"/>
    <dgm:cxn modelId="{E3E7A234-018D-4E85-845E-C7E6DDA81C6B}" type="presOf" srcId="{D80B5923-4D1F-401D-BE57-FE41831F583B}" destId="{F0B3BE83-1C9C-4F9F-9E1E-7D555E0AC5C4}" srcOrd="0" destOrd="0" presId="urn:microsoft.com/office/officeart/2018/2/layout/IconVerticalSolidList"/>
    <dgm:cxn modelId="{28C27442-E9ED-4157-AB51-7029E7EF1AD4}" srcId="{6AE3D245-6F83-4688-AF07-04B498ED2C22}" destId="{B358E751-FC84-498E-829F-8F4AD787FE56}" srcOrd="3" destOrd="0" parTransId="{6342F535-75B1-433B-903B-856F8CDB2907}" sibTransId="{2ECE4A17-A8D6-4907-8A23-0915030D3CCD}"/>
    <dgm:cxn modelId="{F1459F4B-95D0-4934-A4B4-0991E279ECD7}" srcId="{6AE3D245-6F83-4688-AF07-04B498ED2C22}" destId="{D80B5923-4D1F-401D-BE57-FE41831F583B}" srcOrd="0" destOrd="0" parTransId="{59E7D0E9-1CD5-4484-8CA6-B00DBC6AC44C}" sibTransId="{8D9131B7-AD32-42D7-9C61-AD64217140BF}"/>
    <dgm:cxn modelId="{24E36269-5E50-472E-AD76-2C7E5402DA88}" srcId="{6AE3D245-6F83-4688-AF07-04B498ED2C22}" destId="{3CC1431E-20DF-469F-BE94-CA499E295070}" srcOrd="1" destOrd="0" parTransId="{DC052DE6-3EF7-4787-A10B-5B6F398FB855}" sibTransId="{AE29135B-4D96-4D05-9F54-D6EC9EFE5CC1}"/>
    <dgm:cxn modelId="{1E585E6F-58EA-4783-ABC7-36A6889AD91C}" type="presOf" srcId="{6AE3D245-6F83-4688-AF07-04B498ED2C22}" destId="{8B8B2EDF-64E5-4365-A756-42C286461D43}" srcOrd="0" destOrd="0" presId="urn:microsoft.com/office/officeart/2018/2/layout/IconVerticalSolidList"/>
    <dgm:cxn modelId="{8206A192-0314-42FA-9A53-6D5B237A6883}" srcId="{6AE3D245-6F83-4688-AF07-04B498ED2C22}" destId="{275D008D-135C-485B-882A-D53D14726D3B}" srcOrd="2" destOrd="0" parTransId="{EB106AA4-D579-4499-9A91-7DACDFD7193B}" sibTransId="{EA149E6E-8D76-4912-8621-616B21BC95D0}"/>
    <dgm:cxn modelId="{A585B894-40F4-456E-A66B-F50E963687C8}" type="presOf" srcId="{53B914DC-D89B-4F22-862A-0C5BEA27F95E}" destId="{3573549D-C017-4352-9ADE-B70F6E283B51}" srcOrd="0" destOrd="0" presId="urn:microsoft.com/office/officeart/2018/2/layout/IconVerticalSolidList"/>
    <dgm:cxn modelId="{A3230D98-6FA8-4229-A2EC-E286AA77C326}" type="presOf" srcId="{B358E751-FC84-498E-829F-8F4AD787FE56}" destId="{0328F4C6-5E67-49C2-9257-ABAB71805711}" srcOrd="0" destOrd="0" presId="urn:microsoft.com/office/officeart/2018/2/layout/IconVerticalSolidList"/>
    <dgm:cxn modelId="{2DDB9198-3166-46EB-ADAE-4C1FF937D6B1}" srcId="{6AE3D245-6F83-4688-AF07-04B498ED2C22}" destId="{4AD8060A-A46A-4B76-94F8-64403C122E1F}" srcOrd="6" destOrd="0" parTransId="{80B369AB-7523-4CAC-AEBC-95D904A5EF84}" sibTransId="{865A931C-958D-4EAE-AB67-AE01283E74B7}"/>
    <dgm:cxn modelId="{D935EFA5-FEA7-4E44-A62D-0A28EC6755B4}" type="presOf" srcId="{275D008D-135C-485B-882A-D53D14726D3B}" destId="{3D2712F6-CA41-4FA5-9C5E-E96D316F9AC1}" srcOrd="0" destOrd="0" presId="urn:microsoft.com/office/officeart/2018/2/layout/IconVerticalSolidList"/>
    <dgm:cxn modelId="{0FCC93A7-83E5-47B5-B63F-65DC1F1EE4DE}" srcId="{6AE3D245-6F83-4688-AF07-04B498ED2C22}" destId="{53B914DC-D89B-4F22-862A-0C5BEA27F95E}" srcOrd="4" destOrd="0" parTransId="{7CB0D621-79CF-4504-8FD7-5D26F1CDEBF0}" sibTransId="{B58F6E06-356D-4204-9D7A-4C07DB8C8FF6}"/>
    <dgm:cxn modelId="{68DD40C0-8BED-473C-974E-0E99EC320017}" type="presOf" srcId="{3CC1431E-20DF-469F-BE94-CA499E295070}" destId="{752B00B0-60DD-4AA0-8A4B-12D86F4652C2}" srcOrd="0" destOrd="0" presId="urn:microsoft.com/office/officeart/2018/2/layout/IconVerticalSolidList"/>
    <dgm:cxn modelId="{792EA9F6-88AC-451D-B787-4760E002E1C3}" type="presParOf" srcId="{8B8B2EDF-64E5-4365-A756-42C286461D43}" destId="{7616593B-274B-4ACA-A2DE-AD1DA39BF556}" srcOrd="0" destOrd="0" presId="urn:microsoft.com/office/officeart/2018/2/layout/IconVerticalSolidList"/>
    <dgm:cxn modelId="{D662F775-1341-4746-BA71-1B6CABFCC46F}" type="presParOf" srcId="{7616593B-274B-4ACA-A2DE-AD1DA39BF556}" destId="{DDE23C49-FC2F-4861-9D17-3FCF24F203C7}" srcOrd="0" destOrd="0" presId="urn:microsoft.com/office/officeart/2018/2/layout/IconVerticalSolidList"/>
    <dgm:cxn modelId="{2A6D0905-5301-4545-9F93-618AA9CEAB30}" type="presParOf" srcId="{7616593B-274B-4ACA-A2DE-AD1DA39BF556}" destId="{71F5F123-DF43-4C4B-AA6D-764322625149}" srcOrd="1" destOrd="0" presId="urn:microsoft.com/office/officeart/2018/2/layout/IconVerticalSolidList"/>
    <dgm:cxn modelId="{911A9FC9-B2B4-4826-85A2-964ACAD86212}" type="presParOf" srcId="{7616593B-274B-4ACA-A2DE-AD1DA39BF556}" destId="{3A456565-4B25-420D-A54E-107AC3910B29}" srcOrd="2" destOrd="0" presId="urn:microsoft.com/office/officeart/2018/2/layout/IconVerticalSolidList"/>
    <dgm:cxn modelId="{2569454F-36F7-4D66-A06B-BF1F444DF7EB}" type="presParOf" srcId="{7616593B-274B-4ACA-A2DE-AD1DA39BF556}" destId="{F0B3BE83-1C9C-4F9F-9E1E-7D555E0AC5C4}" srcOrd="3" destOrd="0" presId="urn:microsoft.com/office/officeart/2018/2/layout/IconVerticalSolidList"/>
    <dgm:cxn modelId="{DB31462F-23F7-430E-A3C2-ECA0C7AE390D}" type="presParOf" srcId="{8B8B2EDF-64E5-4365-A756-42C286461D43}" destId="{777E3C71-69DA-4AD8-B1B6-B613A1EBA011}" srcOrd="1" destOrd="0" presId="urn:microsoft.com/office/officeart/2018/2/layout/IconVerticalSolidList"/>
    <dgm:cxn modelId="{735EAC14-E168-473C-A5E8-CF0B236F9763}" type="presParOf" srcId="{8B8B2EDF-64E5-4365-A756-42C286461D43}" destId="{E3190183-834E-478A-B7D4-0F4FE25071E1}" srcOrd="2" destOrd="0" presId="urn:microsoft.com/office/officeart/2018/2/layout/IconVerticalSolidList"/>
    <dgm:cxn modelId="{181C7E30-9109-44D0-943D-7911E5908DB6}" type="presParOf" srcId="{E3190183-834E-478A-B7D4-0F4FE25071E1}" destId="{030BD7B3-091B-4DDD-964C-22AC49C3A6DE}" srcOrd="0" destOrd="0" presId="urn:microsoft.com/office/officeart/2018/2/layout/IconVerticalSolidList"/>
    <dgm:cxn modelId="{C04763A0-1D24-4BBA-88B3-5CBDC83D5A66}" type="presParOf" srcId="{E3190183-834E-478A-B7D4-0F4FE25071E1}" destId="{D0183219-0B9E-4C00-B827-4C5781137499}" srcOrd="1" destOrd="0" presId="urn:microsoft.com/office/officeart/2018/2/layout/IconVerticalSolidList"/>
    <dgm:cxn modelId="{ECF10AFC-5FA7-42B0-A46F-EF6E01477F72}" type="presParOf" srcId="{E3190183-834E-478A-B7D4-0F4FE25071E1}" destId="{C02556C6-556E-4983-B3D9-CD6CC0663AEC}" srcOrd="2" destOrd="0" presId="urn:microsoft.com/office/officeart/2018/2/layout/IconVerticalSolidList"/>
    <dgm:cxn modelId="{1C925CAF-4A49-4CA5-A284-7A39E2E1506D}" type="presParOf" srcId="{E3190183-834E-478A-B7D4-0F4FE25071E1}" destId="{752B00B0-60DD-4AA0-8A4B-12D86F4652C2}" srcOrd="3" destOrd="0" presId="urn:microsoft.com/office/officeart/2018/2/layout/IconVerticalSolidList"/>
    <dgm:cxn modelId="{2D25F62C-1B28-4D50-A685-4E297ED69EB8}" type="presParOf" srcId="{8B8B2EDF-64E5-4365-A756-42C286461D43}" destId="{9A1E8633-B198-4C2C-B7C2-70D6352B1304}" srcOrd="3" destOrd="0" presId="urn:microsoft.com/office/officeart/2018/2/layout/IconVerticalSolidList"/>
    <dgm:cxn modelId="{60CE3115-9817-4CA2-AF48-4134D64BF5CC}" type="presParOf" srcId="{8B8B2EDF-64E5-4365-A756-42C286461D43}" destId="{7BA12252-5B4E-4BA7-97C9-E1AAAE6EA4A2}" srcOrd="4" destOrd="0" presId="urn:microsoft.com/office/officeart/2018/2/layout/IconVerticalSolidList"/>
    <dgm:cxn modelId="{E93A3160-5DEF-4B22-B738-E903C49D5B2C}" type="presParOf" srcId="{7BA12252-5B4E-4BA7-97C9-E1AAAE6EA4A2}" destId="{0D7FCDC9-A972-4981-8359-5E23123A4A27}" srcOrd="0" destOrd="0" presId="urn:microsoft.com/office/officeart/2018/2/layout/IconVerticalSolidList"/>
    <dgm:cxn modelId="{6F62964C-6C89-4BDB-AEE7-7C72340EA7C4}" type="presParOf" srcId="{7BA12252-5B4E-4BA7-97C9-E1AAAE6EA4A2}" destId="{2A60643B-F0BF-42A7-90D4-4C5A02FE8C6D}" srcOrd="1" destOrd="0" presId="urn:microsoft.com/office/officeart/2018/2/layout/IconVerticalSolidList"/>
    <dgm:cxn modelId="{6E29673F-E35F-4F8C-BB4C-9E710C658514}" type="presParOf" srcId="{7BA12252-5B4E-4BA7-97C9-E1AAAE6EA4A2}" destId="{AE1A221A-E4DB-40F9-9528-EA72F28DD282}" srcOrd="2" destOrd="0" presId="urn:microsoft.com/office/officeart/2018/2/layout/IconVerticalSolidList"/>
    <dgm:cxn modelId="{EC1BE1DF-C632-46BE-9FBA-08348CF1EFD9}" type="presParOf" srcId="{7BA12252-5B4E-4BA7-97C9-E1AAAE6EA4A2}" destId="{3D2712F6-CA41-4FA5-9C5E-E96D316F9AC1}" srcOrd="3" destOrd="0" presId="urn:microsoft.com/office/officeart/2018/2/layout/IconVerticalSolidList"/>
    <dgm:cxn modelId="{42D3908D-ABCD-4D6C-BF6B-6426B10EDF1C}" type="presParOf" srcId="{8B8B2EDF-64E5-4365-A756-42C286461D43}" destId="{574E4804-18DF-4716-887D-2D9BE730CA9A}" srcOrd="5" destOrd="0" presId="urn:microsoft.com/office/officeart/2018/2/layout/IconVerticalSolidList"/>
    <dgm:cxn modelId="{529FAF53-14CA-4ADE-8F5B-FE82802AE76E}" type="presParOf" srcId="{8B8B2EDF-64E5-4365-A756-42C286461D43}" destId="{59170648-581D-41DD-B801-E2139A83EA12}" srcOrd="6" destOrd="0" presId="urn:microsoft.com/office/officeart/2018/2/layout/IconVerticalSolidList"/>
    <dgm:cxn modelId="{E83A9FF4-BB28-4542-8DC4-304769BA1689}" type="presParOf" srcId="{59170648-581D-41DD-B801-E2139A83EA12}" destId="{320FD3FD-CEFB-4BDA-92EF-BBBF885C275F}" srcOrd="0" destOrd="0" presId="urn:microsoft.com/office/officeart/2018/2/layout/IconVerticalSolidList"/>
    <dgm:cxn modelId="{B291599E-9294-419D-8A98-9C9619222F4B}" type="presParOf" srcId="{59170648-581D-41DD-B801-E2139A83EA12}" destId="{A4CEA75B-EC27-4C7D-B4FF-01C51DC865CF}" srcOrd="1" destOrd="0" presId="urn:microsoft.com/office/officeart/2018/2/layout/IconVerticalSolidList"/>
    <dgm:cxn modelId="{C72176E1-61D6-4C23-B36B-CF09E1B94791}" type="presParOf" srcId="{59170648-581D-41DD-B801-E2139A83EA12}" destId="{2041CC1E-BBD9-4481-8DAB-FD8E714CA3ED}" srcOrd="2" destOrd="0" presId="urn:microsoft.com/office/officeart/2018/2/layout/IconVerticalSolidList"/>
    <dgm:cxn modelId="{DAD94831-FC23-4878-AD39-135E29EA9C0F}" type="presParOf" srcId="{59170648-581D-41DD-B801-E2139A83EA12}" destId="{0328F4C6-5E67-49C2-9257-ABAB71805711}" srcOrd="3" destOrd="0" presId="urn:microsoft.com/office/officeart/2018/2/layout/IconVerticalSolidList"/>
    <dgm:cxn modelId="{A09AD4F4-B748-4801-A357-EA12A6834F96}" type="presParOf" srcId="{8B8B2EDF-64E5-4365-A756-42C286461D43}" destId="{942BF18B-B5E1-45DB-951E-A7AC13C88976}" srcOrd="7" destOrd="0" presId="urn:microsoft.com/office/officeart/2018/2/layout/IconVerticalSolidList"/>
    <dgm:cxn modelId="{FA52D619-BE6B-4F1F-BD96-F794073A25F6}" type="presParOf" srcId="{8B8B2EDF-64E5-4365-A756-42C286461D43}" destId="{926B36A5-CF29-4A11-9FB1-2AFFB546E0F0}" srcOrd="8" destOrd="0" presId="urn:microsoft.com/office/officeart/2018/2/layout/IconVerticalSolidList"/>
    <dgm:cxn modelId="{C159337F-A2F2-44A1-ACF6-44719FDB6748}" type="presParOf" srcId="{926B36A5-CF29-4A11-9FB1-2AFFB546E0F0}" destId="{D7C178A8-AA0F-487E-BC96-772F3497DD0B}" srcOrd="0" destOrd="0" presId="urn:microsoft.com/office/officeart/2018/2/layout/IconVerticalSolidList"/>
    <dgm:cxn modelId="{407D71F0-01AC-4BC6-8CEB-89FF2D442A13}" type="presParOf" srcId="{926B36A5-CF29-4A11-9FB1-2AFFB546E0F0}" destId="{2E1027A8-6922-4EBD-AFF6-276D6B8DD278}" srcOrd="1" destOrd="0" presId="urn:microsoft.com/office/officeart/2018/2/layout/IconVerticalSolidList"/>
    <dgm:cxn modelId="{13D0EA04-6DF7-4F13-B93C-41B694D2EE58}" type="presParOf" srcId="{926B36A5-CF29-4A11-9FB1-2AFFB546E0F0}" destId="{5EA2BC68-4E29-43AC-A426-ED6E49268087}" srcOrd="2" destOrd="0" presId="urn:microsoft.com/office/officeart/2018/2/layout/IconVerticalSolidList"/>
    <dgm:cxn modelId="{A440881D-3E68-44AF-83B6-AD2CB64F1222}" type="presParOf" srcId="{926B36A5-CF29-4A11-9FB1-2AFFB546E0F0}" destId="{3573549D-C017-4352-9ADE-B70F6E283B51}" srcOrd="3" destOrd="0" presId="urn:microsoft.com/office/officeart/2018/2/layout/IconVerticalSolidList"/>
    <dgm:cxn modelId="{4BA0D75C-836E-44EE-93E6-75346617CEC4}" type="presParOf" srcId="{8B8B2EDF-64E5-4365-A756-42C286461D43}" destId="{AFF561DE-2687-49B4-A6C6-2BD26A6A76BC}" srcOrd="9" destOrd="0" presId="urn:microsoft.com/office/officeart/2018/2/layout/IconVerticalSolidList"/>
    <dgm:cxn modelId="{922F36FD-51C5-41D8-A8EA-D47CB239BDA2}" type="presParOf" srcId="{8B8B2EDF-64E5-4365-A756-42C286461D43}" destId="{472A2851-E73C-4A13-BD4B-823FA0A5A377}" srcOrd="10" destOrd="0" presId="urn:microsoft.com/office/officeart/2018/2/layout/IconVerticalSolidList"/>
    <dgm:cxn modelId="{4D1EB7B6-3010-4205-9B82-68475F507199}" type="presParOf" srcId="{472A2851-E73C-4A13-BD4B-823FA0A5A377}" destId="{E1E88019-161B-4B20-9095-07F3B9957D18}" srcOrd="0" destOrd="0" presId="urn:microsoft.com/office/officeart/2018/2/layout/IconVerticalSolidList"/>
    <dgm:cxn modelId="{3515D2CC-7387-44CD-B93A-6D8C911E0701}" type="presParOf" srcId="{472A2851-E73C-4A13-BD4B-823FA0A5A377}" destId="{0EEEE231-35B9-4386-AE88-9E4893B101BA}" srcOrd="1" destOrd="0" presId="urn:microsoft.com/office/officeart/2018/2/layout/IconVerticalSolidList"/>
    <dgm:cxn modelId="{FCCA464D-158C-45FF-A151-DF02F8988A50}" type="presParOf" srcId="{472A2851-E73C-4A13-BD4B-823FA0A5A377}" destId="{29849204-CB43-44EC-8D11-BB7A6E43CE6F}" srcOrd="2" destOrd="0" presId="urn:microsoft.com/office/officeart/2018/2/layout/IconVerticalSolidList"/>
    <dgm:cxn modelId="{D21EA9B1-CAB5-457C-A469-5FAA08DAB267}" type="presParOf" srcId="{472A2851-E73C-4A13-BD4B-823FA0A5A377}" destId="{2D56B506-D39B-4D53-9902-293DDA8729F6}" srcOrd="3" destOrd="0" presId="urn:microsoft.com/office/officeart/2018/2/layout/IconVerticalSolidList"/>
    <dgm:cxn modelId="{5C8C0CE2-4502-4AE8-B995-839411F1CD09}" type="presParOf" srcId="{8B8B2EDF-64E5-4365-A756-42C286461D43}" destId="{A1730192-4839-43D1-AA25-0AF8D687C1C1}" srcOrd="11" destOrd="0" presId="urn:microsoft.com/office/officeart/2018/2/layout/IconVerticalSolidList"/>
    <dgm:cxn modelId="{04440F66-266B-433C-B56E-29E43937570F}" type="presParOf" srcId="{8B8B2EDF-64E5-4365-A756-42C286461D43}" destId="{D6B7E7CE-FF99-4185-B28A-6A2E1D185BA6}" srcOrd="12" destOrd="0" presId="urn:microsoft.com/office/officeart/2018/2/layout/IconVerticalSolidList"/>
    <dgm:cxn modelId="{4D54BD26-EC03-452F-84CF-6189629ACC9B}" type="presParOf" srcId="{D6B7E7CE-FF99-4185-B28A-6A2E1D185BA6}" destId="{12DD7B5D-23DC-45ED-B0C2-B0DE74EA54CC}" srcOrd="0" destOrd="0" presId="urn:microsoft.com/office/officeart/2018/2/layout/IconVerticalSolidList"/>
    <dgm:cxn modelId="{5C8F9ED2-1EF9-4EC8-AC0E-0D5CC1DF1F71}" type="presParOf" srcId="{D6B7E7CE-FF99-4185-B28A-6A2E1D185BA6}" destId="{02249CC9-75FD-4270-83B7-15A791A40CC9}" srcOrd="1" destOrd="0" presId="urn:microsoft.com/office/officeart/2018/2/layout/IconVerticalSolidList"/>
    <dgm:cxn modelId="{0F129247-F19B-4704-ACE2-E986236D8D14}" type="presParOf" srcId="{D6B7E7CE-FF99-4185-B28A-6A2E1D185BA6}" destId="{223B2332-297D-4BE2-B4E0-0841E76BF702}" srcOrd="2" destOrd="0" presId="urn:microsoft.com/office/officeart/2018/2/layout/IconVerticalSolidList"/>
    <dgm:cxn modelId="{E9E3F59A-AB98-4FE7-9D9A-98B25E945AA0}" type="presParOf" srcId="{D6B7E7CE-FF99-4185-B28A-6A2E1D185BA6}" destId="{835B601C-99BF-4D87-87D8-3B9342881D2B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DE23C49-FC2F-4861-9D17-3FCF24F203C7}">
      <dsp:nvSpPr>
        <dsp:cNvPr id="0" name=""/>
        <dsp:cNvSpPr/>
      </dsp:nvSpPr>
      <dsp:spPr>
        <a:xfrm>
          <a:off x="0" y="1487"/>
          <a:ext cx="16091936" cy="958637"/>
        </a:xfrm>
        <a:prstGeom prst="roundRect">
          <a:avLst>
            <a:gd name="adj" fmla="val 10000"/>
          </a:avLst>
        </a:prstGeom>
        <a:solidFill>
          <a:schemeClr val="dk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1F5F123-DF43-4C4B-AA6D-764322625149}">
      <dsp:nvSpPr>
        <dsp:cNvPr id="0" name=""/>
        <dsp:cNvSpPr/>
      </dsp:nvSpPr>
      <dsp:spPr>
        <a:xfrm>
          <a:off x="182447" y="125755"/>
          <a:ext cx="710101" cy="710101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0B3BE83-1C9C-4F9F-9E1E-7D555E0AC5C4}">
      <dsp:nvSpPr>
        <dsp:cNvPr id="0" name=""/>
        <dsp:cNvSpPr/>
      </dsp:nvSpPr>
      <dsp:spPr>
        <a:xfrm>
          <a:off x="1075639" y="14882"/>
          <a:ext cx="15016940" cy="93184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8620" tIns="98620" rIns="98620" bIns="98620" numCol="1" spcCol="1270" anchor="ctr" anchorCtr="0">
          <a:noAutofit/>
        </a:bodyPr>
        <a:lstStyle/>
        <a:p>
          <a:pPr marL="0" lvl="0" indent="0" algn="l" defTabSz="8890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/>
            <a:t>Administered as a social survey </a:t>
          </a:r>
        </a:p>
      </dsp:txBody>
      <dsp:txXfrm>
        <a:off x="1075639" y="14882"/>
        <a:ext cx="15016940" cy="931847"/>
      </dsp:txXfrm>
    </dsp:sp>
    <dsp:sp modelId="{030BD7B3-091B-4DDD-964C-22AC49C3A6DE}">
      <dsp:nvSpPr>
        <dsp:cNvPr id="0" name=""/>
        <dsp:cNvSpPr/>
      </dsp:nvSpPr>
      <dsp:spPr>
        <a:xfrm>
          <a:off x="0" y="1193087"/>
          <a:ext cx="16093224" cy="931847"/>
        </a:xfrm>
        <a:prstGeom prst="roundRect">
          <a:avLst>
            <a:gd name="adj" fmla="val 10000"/>
          </a:avLst>
        </a:prstGeom>
        <a:solidFill>
          <a:schemeClr val="dk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0183219-0B9E-4C00-B827-4C5781137499}">
      <dsp:nvSpPr>
        <dsp:cNvPr id="0" name=""/>
        <dsp:cNvSpPr/>
      </dsp:nvSpPr>
      <dsp:spPr>
        <a:xfrm>
          <a:off x="183091" y="1303960"/>
          <a:ext cx="710101" cy="710101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52B00B0-60DD-4AA0-8A4B-12D86F4652C2}">
      <dsp:nvSpPr>
        <dsp:cNvPr id="0" name=""/>
        <dsp:cNvSpPr/>
      </dsp:nvSpPr>
      <dsp:spPr>
        <a:xfrm>
          <a:off x="1076283" y="1193087"/>
          <a:ext cx="15016940" cy="93184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8620" tIns="98620" rIns="98620" bIns="98620" numCol="1" spcCol="1270" anchor="ctr" anchorCtr="0">
          <a:noAutofit/>
        </a:bodyPr>
        <a:lstStyle/>
        <a:p>
          <a:pPr marL="0" lvl="0" indent="0" algn="l" defTabSz="8890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/>
            <a:t>Usually 2 days of the week (one weekend day and one weekday) are surveyed</a:t>
          </a:r>
        </a:p>
      </dsp:txBody>
      <dsp:txXfrm>
        <a:off x="1076283" y="1193087"/>
        <a:ext cx="15016940" cy="931847"/>
      </dsp:txXfrm>
    </dsp:sp>
    <dsp:sp modelId="{0D7FCDC9-A972-4981-8359-5E23123A4A27}">
      <dsp:nvSpPr>
        <dsp:cNvPr id="0" name=""/>
        <dsp:cNvSpPr/>
      </dsp:nvSpPr>
      <dsp:spPr>
        <a:xfrm>
          <a:off x="0" y="2357896"/>
          <a:ext cx="16093224" cy="1044004"/>
        </a:xfrm>
        <a:prstGeom prst="roundRect">
          <a:avLst>
            <a:gd name="adj" fmla="val 10000"/>
          </a:avLst>
        </a:prstGeom>
        <a:solidFill>
          <a:schemeClr val="dk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A60643B-F0BF-42A7-90D4-4C5A02FE8C6D}">
      <dsp:nvSpPr>
        <dsp:cNvPr id="0" name=""/>
        <dsp:cNvSpPr/>
      </dsp:nvSpPr>
      <dsp:spPr>
        <a:xfrm>
          <a:off x="178142" y="2519899"/>
          <a:ext cx="719997" cy="719997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D2712F6-CA41-4FA5-9C5E-E96D316F9AC1}">
      <dsp:nvSpPr>
        <dsp:cNvPr id="0" name=""/>
        <dsp:cNvSpPr/>
      </dsp:nvSpPr>
      <dsp:spPr>
        <a:xfrm>
          <a:off x="1076283" y="2413974"/>
          <a:ext cx="15016940" cy="93184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8620" tIns="98620" rIns="98620" bIns="98620" numCol="1" spcCol="1270" anchor="ctr" anchorCtr="0">
          <a:noAutofit/>
        </a:bodyPr>
        <a:lstStyle/>
        <a:p>
          <a:pPr marL="0" lvl="0" indent="0" algn="l" defTabSz="8890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/>
            <a:t>Often combined with long-term time-use survey questions (e.g., volunteering, theatre) </a:t>
          </a:r>
        </a:p>
      </dsp:txBody>
      <dsp:txXfrm>
        <a:off x="1076283" y="2413974"/>
        <a:ext cx="15016940" cy="931847"/>
      </dsp:txXfrm>
    </dsp:sp>
    <dsp:sp modelId="{320FD3FD-CEFB-4BDA-92EF-BBBF885C275F}">
      <dsp:nvSpPr>
        <dsp:cNvPr id="0" name=""/>
        <dsp:cNvSpPr/>
      </dsp:nvSpPr>
      <dsp:spPr>
        <a:xfrm>
          <a:off x="0" y="3634862"/>
          <a:ext cx="16093224" cy="931847"/>
        </a:xfrm>
        <a:prstGeom prst="roundRect">
          <a:avLst>
            <a:gd name="adj" fmla="val 10000"/>
          </a:avLst>
        </a:prstGeom>
        <a:solidFill>
          <a:schemeClr val="dk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4CEA75B-EC27-4C7D-B4FF-01C51DC865CF}">
      <dsp:nvSpPr>
        <dsp:cNvPr id="0" name=""/>
        <dsp:cNvSpPr/>
      </dsp:nvSpPr>
      <dsp:spPr>
        <a:xfrm>
          <a:off x="178142" y="3758786"/>
          <a:ext cx="719997" cy="683998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328F4C6-5E67-49C2-9257-ABAB71805711}">
      <dsp:nvSpPr>
        <dsp:cNvPr id="0" name=""/>
        <dsp:cNvSpPr/>
      </dsp:nvSpPr>
      <dsp:spPr>
        <a:xfrm>
          <a:off x="1076283" y="3634862"/>
          <a:ext cx="15016940" cy="93184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8620" tIns="98620" rIns="98620" bIns="98620" numCol="1" spcCol="1270" anchor="ctr" anchorCtr="0">
          <a:noAutofit/>
        </a:bodyPr>
        <a:lstStyle/>
        <a:p>
          <a:pPr marL="0" lvl="0" indent="0" algn="l" defTabSz="8890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/>
            <a:t>Adds up to 24-hours (less errors) &amp; diary format facilitates memory </a:t>
          </a:r>
        </a:p>
      </dsp:txBody>
      <dsp:txXfrm>
        <a:off x="1076283" y="3634862"/>
        <a:ext cx="15016940" cy="931847"/>
      </dsp:txXfrm>
    </dsp:sp>
    <dsp:sp modelId="{D7C178A8-AA0F-487E-BC96-772F3497DD0B}">
      <dsp:nvSpPr>
        <dsp:cNvPr id="0" name=""/>
        <dsp:cNvSpPr/>
      </dsp:nvSpPr>
      <dsp:spPr>
        <a:xfrm>
          <a:off x="0" y="4799671"/>
          <a:ext cx="16093224" cy="931847"/>
        </a:xfrm>
        <a:prstGeom prst="roundRect">
          <a:avLst>
            <a:gd name="adj" fmla="val 10000"/>
          </a:avLst>
        </a:prstGeom>
        <a:solidFill>
          <a:schemeClr val="dk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E1027A8-6922-4EBD-AFF6-276D6B8DD278}">
      <dsp:nvSpPr>
        <dsp:cNvPr id="0" name=""/>
        <dsp:cNvSpPr/>
      </dsp:nvSpPr>
      <dsp:spPr>
        <a:xfrm>
          <a:off x="178142" y="4905595"/>
          <a:ext cx="719997" cy="719997"/>
        </a:xfrm>
        <a:prstGeom prst="rect">
          <a:avLst/>
        </a:prstGeom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573549D-C017-4352-9ADE-B70F6E283B51}">
      <dsp:nvSpPr>
        <dsp:cNvPr id="0" name=""/>
        <dsp:cNvSpPr/>
      </dsp:nvSpPr>
      <dsp:spPr>
        <a:xfrm>
          <a:off x="1076283" y="4799671"/>
          <a:ext cx="15016940" cy="93184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8620" tIns="98620" rIns="98620" bIns="98620" numCol="1" spcCol="1270" anchor="ctr" anchorCtr="0">
          <a:noAutofit/>
        </a:bodyPr>
        <a:lstStyle/>
        <a:p>
          <a:pPr marL="0" lvl="0" indent="0" algn="l" defTabSz="8890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/>
            <a:t>Researchers group activities using </a:t>
          </a:r>
          <a:r>
            <a:rPr lang="en-US" sz="2000" kern="1200" dirty="0" err="1"/>
            <a:t>harmonised</a:t>
          </a:r>
          <a:r>
            <a:rPr lang="en-US" sz="2000" kern="1200" dirty="0"/>
            <a:t> activity codes </a:t>
          </a:r>
        </a:p>
      </dsp:txBody>
      <dsp:txXfrm>
        <a:off x="1076283" y="4799671"/>
        <a:ext cx="15016940" cy="931847"/>
      </dsp:txXfrm>
    </dsp:sp>
    <dsp:sp modelId="{E1E88019-161B-4B20-9095-07F3B9957D18}">
      <dsp:nvSpPr>
        <dsp:cNvPr id="0" name=""/>
        <dsp:cNvSpPr/>
      </dsp:nvSpPr>
      <dsp:spPr>
        <a:xfrm>
          <a:off x="0" y="5964480"/>
          <a:ext cx="16093224" cy="931847"/>
        </a:xfrm>
        <a:prstGeom prst="roundRect">
          <a:avLst>
            <a:gd name="adj" fmla="val 10000"/>
          </a:avLst>
        </a:prstGeom>
        <a:solidFill>
          <a:schemeClr val="dk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EEEE231-35B9-4386-AE88-9E4893B101BA}">
      <dsp:nvSpPr>
        <dsp:cNvPr id="0" name=""/>
        <dsp:cNvSpPr/>
      </dsp:nvSpPr>
      <dsp:spPr>
        <a:xfrm>
          <a:off x="178142" y="6070405"/>
          <a:ext cx="719997" cy="719997"/>
        </a:xfrm>
        <a:prstGeom prst="rect">
          <a:avLst/>
        </a:prstGeom>
        <a:blipFill>
          <a:blip xmlns:r="http://schemas.openxmlformats.org/officeDocument/2006/relationships" r:embed="rId1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a:blip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D56B506-D39B-4D53-9902-293DDA8729F6}">
      <dsp:nvSpPr>
        <dsp:cNvPr id="0" name=""/>
        <dsp:cNvSpPr/>
      </dsp:nvSpPr>
      <dsp:spPr>
        <a:xfrm>
          <a:off x="1076283" y="5964480"/>
          <a:ext cx="15016940" cy="93184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8620" tIns="98620" rIns="98620" bIns="98620" numCol="1" spcCol="1270" anchor="ctr" anchorCtr="0">
          <a:noAutofit/>
        </a:bodyPr>
        <a:lstStyle/>
        <a:p>
          <a:pPr marL="0" lvl="0" indent="0" algn="l" defTabSz="8890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/>
            <a:t>Overall, higher reliability &amp; validity</a:t>
          </a:r>
        </a:p>
      </dsp:txBody>
      <dsp:txXfrm>
        <a:off x="1076283" y="5964480"/>
        <a:ext cx="15016940" cy="931847"/>
      </dsp:txXfrm>
    </dsp:sp>
    <dsp:sp modelId="{12DD7B5D-23DC-45ED-B0C2-B0DE74EA54CC}">
      <dsp:nvSpPr>
        <dsp:cNvPr id="0" name=""/>
        <dsp:cNvSpPr/>
      </dsp:nvSpPr>
      <dsp:spPr>
        <a:xfrm>
          <a:off x="0" y="7129289"/>
          <a:ext cx="16093224" cy="931847"/>
        </a:xfrm>
        <a:prstGeom prst="roundRect">
          <a:avLst>
            <a:gd name="adj" fmla="val 10000"/>
          </a:avLst>
        </a:prstGeom>
        <a:solidFill>
          <a:schemeClr val="dk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2249CC9-75FD-4270-83B7-15A791A40CC9}">
      <dsp:nvSpPr>
        <dsp:cNvPr id="0" name=""/>
        <dsp:cNvSpPr/>
      </dsp:nvSpPr>
      <dsp:spPr>
        <a:xfrm>
          <a:off x="178142" y="7235214"/>
          <a:ext cx="719997" cy="719997"/>
        </a:xfrm>
        <a:prstGeom prst="rect">
          <a:avLst/>
        </a:prstGeom>
        <a:blipFill>
          <a:blip xmlns:r="http://schemas.openxmlformats.org/officeDocument/2006/relationships" r:embed="rId1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4"/>
              </a:ext>
            </a:extLst>
          </a:blip>
          <a:stretch>
            <a:fillRect/>
          </a:stretch>
        </a:blip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35B601C-99BF-4D87-87D8-3B9342881D2B}">
      <dsp:nvSpPr>
        <dsp:cNvPr id="0" name=""/>
        <dsp:cNvSpPr/>
      </dsp:nvSpPr>
      <dsp:spPr>
        <a:xfrm>
          <a:off x="1076283" y="7129289"/>
          <a:ext cx="15016940" cy="93184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8620" tIns="98620" rIns="98620" bIns="98620" numCol="1" spcCol="1270" anchor="ctr" anchorCtr="0">
          <a:noAutofit/>
        </a:bodyPr>
        <a:lstStyle/>
        <a:p>
          <a:pPr marL="0" lvl="0" indent="0" algn="l" defTabSz="8890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/>
            <a:t>Holistic activity account</a:t>
          </a:r>
          <a:r>
            <a:rPr lang="el-GR" sz="2000" kern="1200" dirty="0"/>
            <a:t> (</a:t>
          </a:r>
          <a:r>
            <a:rPr lang="en-US" sz="2000" kern="1200" dirty="0"/>
            <a:t>timing/day of week, sequencing) &amp; contextual information (location, co-presence, </a:t>
          </a:r>
          <a:r>
            <a:rPr lang="en-US" sz="2000" kern="1200"/>
            <a:t>affect etc.)</a:t>
          </a:r>
          <a:endParaRPr lang="en-US" sz="2000" kern="1200" dirty="0"/>
        </a:p>
      </dsp:txBody>
      <dsp:txXfrm>
        <a:off x="1076283" y="7129289"/>
        <a:ext cx="15016940" cy="93184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ADD8AA-EFCD-4049-B290-2AD84D79EB78}" type="datetimeFigureOut">
              <a:rPr lang="en-GB" smtClean="0"/>
              <a:t>27/10/2023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7F230F0-8B93-9541-A11C-5C07D4A256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219730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3716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685800" algn="l" defTabSz="13716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1371600" algn="l" defTabSz="13716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2057400" algn="l" defTabSz="13716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2743200" algn="l" defTabSz="13716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3429000" algn="l" defTabSz="13716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4114800" algn="l" defTabSz="13716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4800600" algn="l" defTabSz="13716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5486400" algn="l" defTabSz="13716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7F230F0-8B93-9541-A11C-5C07D4A256AD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246194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7F230F0-8B93-9541-A11C-5C07D4A256AD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7390168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7F230F0-8B93-9541-A11C-5C07D4A256AD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58144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257628E6-B12D-5448-844A-4D0654447B37}"/>
              </a:ext>
            </a:extLst>
          </p:cNvPr>
          <p:cNvSpPr/>
          <p:nvPr userDrawn="1"/>
        </p:nvSpPr>
        <p:spPr>
          <a:xfrm>
            <a:off x="0" y="1900946"/>
            <a:ext cx="18288000" cy="725829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405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063748C-7BF2-404A-AC72-C23BCD2F8F7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44881" y="2346960"/>
            <a:ext cx="17198238" cy="3441258"/>
          </a:xfrm>
          <a:prstGeom prst="rect">
            <a:avLst/>
          </a:prstGeom>
        </p:spPr>
        <p:txBody>
          <a:bodyPr anchor="b"/>
          <a:lstStyle>
            <a:lvl1pPr algn="ctr">
              <a:defRPr sz="9000">
                <a:solidFill>
                  <a:schemeClr val="bg1"/>
                </a:solidFill>
              </a:defRPr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A51F9B3-6AC9-AF47-819F-942053CCBC8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44881" y="5926332"/>
            <a:ext cx="17198238" cy="2790948"/>
          </a:xfrm>
        </p:spPr>
        <p:txBody>
          <a:bodyPr/>
          <a:lstStyle>
            <a:lvl1pPr marL="0" indent="0" algn="ctr">
              <a:buNone/>
              <a:defRPr sz="3600">
                <a:solidFill>
                  <a:schemeClr val="bg1"/>
                </a:solidFill>
              </a:defRPr>
            </a:lvl1pPr>
            <a:lvl2pPr marL="685800" indent="0" algn="ctr">
              <a:buNone/>
              <a:defRPr sz="3000"/>
            </a:lvl2pPr>
            <a:lvl3pPr marL="1371600" indent="0" algn="ctr">
              <a:buNone/>
              <a:defRPr sz="2700"/>
            </a:lvl3pPr>
            <a:lvl4pPr marL="2057400" indent="0" algn="ctr">
              <a:buNone/>
              <a:defRPr sz="2400"/>
            </a:lvl4pPr>
            <a:lvl5pPr marL="2743200" indent="0" algn="ctr">
              <a:buNone/>
              <a:defRPr sz="2400"/>
            </a:lvl5pPr>
            <a:lvl6pPr marL="3429000" indent="0" algn="ctr">
              <a:buNone/>
              <a:defRPr sz="2400"/>
            </a:lvl6pPr>
            <a:lvl7pPr marL="4114800" indent="0" algn="ctr">
              <a:buNone/>
              <a:defRPr sz="2400"/>
            </a:lvl7pPr>
            <a:lvl8pPr marL="4800600" indent="0" algn="ctr">
              <a:buNone/>
              <a:defRPr sz="2400"/>
            </a:lvl8pPr>
            <a:lvl9pPr marL="5486400" indent="0" algn="ctr">
              <a:buNone/>
              <a:defRPr sz="2400"/>
            </a:lvl9pPr>
          </a:lstStyle>
          <a:p>
            <a:r>
              <a:rPr lang="en-GB"/>
              <a:t>Click to edit Master subtitle style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77384B1B-FB67-3945-8684-91BF0AE0DEC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44881" y="582460"/>
            <a:ext cx="7759221" cy="717239"/>
          </a:xfrm>
          <a:prstGeom prst="rect">
            <a:avLst/>
          </a:prstGeom>
        </p:spPr>
      </p:pic>
      <p:pic>
        <p:nvPicPr>
          <p:cNvPr id="9" name="Picture 7" descr="R:\CENTRES\NCRM\Publicity\Logos\Other\TAB_col_white_background.png">
            <a:extLst>
              <a:ext uri="{FF2B5EF4-FFF2-40B4-BE49-F238E27FC236}">
                <a16:creationId xmlns:a16="http://schemas.microsoft.com/office/drawing/2014/main" id="{81AE495C-B492-4C4D-9AF6-92DDCC33658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16716" y="9374149"/>
            <a:ext cx="1772744" cy="751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8" descr="R:\CENTRES\NCRM\Publicity\Logos\Other\298px-University_of_Edinburgh_logo.svg.png">
            <a:extLst>
              <a:ext uri="{FF2B5EF4-FFF2-40B4-BE49-F238E27FC236}">
                <a16:creationId xmlns:a16="http://schemas.microsoft.com/office/drawing/2014/main" id="{E6688575-48E5-7B4A-B014-D341528E139C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43911" y="9336405"/>
            <a:ext cx="756084" cy="7611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 descr="A picture containing drawing&#10;&#10;Description automatically generated">
            <a:extLst>
              <a:ext uri="{FF2B5EF4-FFF2-40B4-BE49-F238E27FC236}">
                <a16:creationId xmlns:a16="http://schemas.microsoft.com/office/drawing/2014/main" id="{7F18DE1A-82E0-6541-9A23-838A0F31412E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2811956" y="9378894"/>
            <a:ext cx="2779533" cy="700533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0D4EC6D5-1C0E-488C-847D-E6BC6FEF3CE9}"/>
              </a:ext>
            </a:extLst>
          </p:cNvPr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6732674" y="9424774"/>
            <a:ext cx="3142857" cy="6714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53645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396655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8D75CF-FE81-4D4E-AE17-2E92796891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4882" y="1451654"/>
            <a:ext cx="6613157" cy="1572221"/>
          </a:xfrm>
          <a:prstGeom prst="rect">
            <a:avLst/>
          </a:prstGeom>
        </p:spPr>
        <p:txBody>
          <a:bodyPr anchor="b"/>
          <a:lstStyle>
            <a:lvl1pPr>
              <a:defRPr sz="48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65C69E-D9E2-4945-8D10-0A69C219A1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774782" y="1451653"/>
            <a:ext cx="9968337" cy="7783787"/>
          </a:xfrm>
        </p:spPr>
        <p:txBody>
          <a:bodyPr/>
          <a:lstStyle>
            <a:lvl1pPr>
              <a:defRPr sz="4800"/>
            </a:lvl1pPr>
            <a:lvl2pPr>
              <a:defRPr sz="4200"/>
            </a:lvl2pPr>
            <a:lvl3pPr>
              <a:defRPr sz="3600"/>
            </a:lvl3pPr>
            <a:lvl4pPr>
              <a:defRPr sz="3000"/>
            </a:lvl4pPr>
            <a:lvl5pPr>
              <a:defRPr sz="3000"/>
            </a:lvl5pPr>
            <a:lvl6pPr>
              <a:defRPr sz="3000"/>
            </a:lvl6pPr>
            <a:lvl7pPr>
              <a:defRPr sz="3000"/>
            </a:lvl7pPr>
            <a:lvl8pPr>
              <a:defRPr sz="3000"/>
            </a:lvl8pPr>
            <a:lvl9pPr>
              <a:defRPr sz="3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4EFAA12-1017-D24F-BA1C-92103FDAEFC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44882" y="3219268"/>
            <a:ext cx="6613157" cy="6016172"/>
          </a:xfrm>
        </p:spPr>
        <p:txBody>
          <a:bodyPr/>
          <a:lstStyle>
            <a:lvl1pPr marL="0" indent="0">
              <a:buNone/>
              <a:defRPr sz="2400"/>
            </a:lvl1pPr>
            <a:lvl2pPr marL="685800" indent="0">
              <a:buNone/>
              <a:defRPr sz="2100"/>
            </a:lvl2pPr>
            <a:lvl3pPr marL="1371600" indent="0">
              <a:buNone/>
              <a:defRPr sz="1800"/>
            </a:lvl3pPr>
            <a:lvl4pPr marL="2057400" indent="0">
              <a:buNone/>
              <a:defRPr sz="1500"/>
            </a:lvl4pPr>
            <a:lvl5pPr marL="2743200" indent="0">
              <a:buNone/>
              <a:defRPr sz="1500"/>
            </a:lvl5pPr>
            <a:lvl6pPr marL="3429000" indent="0">
              <a:buNone/>
              <a:defRPr sz="1500"/>
            </a:lvl6pPr>
            <a:lvl7pPr marL="4114800" indent="0">
              <a:buNone/>
              <a:defRPr sz="1500"/>
            </a:lvl7pPr>
            <a:lvl8pPr marL="4800600" indent="0">
              <a:buNone/>
              <a:defRPr sz="1500"/>
            </a:lvl8pPr>
            <a:lvl9pPr marL="5486400" indent="0">
              <a:buNone/>
              <a:defRPr sz="15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829995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2B756D8-B8E7-9243-A2BE-A2440AAEBEF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7774782" y="1451655"/>
            <a:ext cx="9968337" cy="7783785"/>
          </a:xfrm>
        </p:spPr>
        <p:txBody>
          <a:bodyPr/>
          <a:lstStyle>
            <a:lvl1pPr marL="0" indent="0">
              <a:buNone/>
              <a:defRPr sz="4800"/>
            </a:lvl1pPr>
            <a:lvl2pPr marL="685800" indent="0">
              <a:buNone/>
              <a:defRPr sz="4200"/>
            </a:lvl2pPr>
            <a:lvl3pPr marL="1371600" indent="0">
              <a:buNone/>
              <a:defRPr sz="3600"/>
            </a:lvl3pPr>
            <a:lvl4pPr marL="2057400" indent="0">
              <a:buNone/>
              <a:defRPr sz="3000"/>
            </a:lvl4pPr>
            <a:lvl5pPr marL="2743200" indent="0">
              <a:buNone/>
              <a:defRPr sz="3000"/>
            </a:lvl5pPr>
            <a:lvl6pPr marL="3429000" indent="0">
              <a:buNone/>
              <a:defRPr sz="3000"/>
            </a:lvl6pPr>
            <a:lvl7pPr marL="4114800" indent="0">
              <a:buNone/>
              <a:defRPr sz="3000"/>
            </a:lvl7pPr>
            <a:lvl8pPr marL="4800600" indent="0">
              <a:buNone/>
              <a:defRPr sz="3000"/>
            </a:lvl8pPr>
            <a:lvl9pPr marL="5486400" indent="0">
              <a:buNone/>
              <a:defRPr sz="3000"/>
            </a:lvl9pPr>
          </a:lstStyle>
          <a:p>
            <a:endParaRPr lang="en-GB"/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0617FF34-4298-D249-9A85-19BC767418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4882" y="1451654"/>
            <a:ext cx="6613157" cy="1572221"/>
          </a:xfrm>
          <a:prstGeom prst="rect">
            <a:avLst/>
          </a:prstGeom>
        </p:spPr>
        <p:txBody>
          <a:bodyPr anchor="b"/>
          <a:lstStyle>
            <a:lvl1pPr>
              <a:defRPr sz="48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13" name="Text Placeholder 3">
            <a:extLst>
              <a:ext uri="{FF2B5EF4-FFF2-40B4-BE49-F238E27FC236}">
                <a16:creationId xmlns:a16="http://schemas.microsoft.com/office/drawing/2014/main" id="{4F544FF3-EE4A-8745-81B6-51F48CC57D5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44882" y="3219268"/>
            <a:ext cx="6613157" cy="6016172"/>
          </a:xfrm>
        </p:spPr>
        <p:txBody>
          <a:bodyPr/>
          <a:lstStyle>
            <a:lvl1pPr marL="0" indent="0">
              <a:buNone/>
              <a:defRPr sz="2400"/>
            </a:lvl1pPr>
            <a:lvl2pPr marL="685800" indent="0">
              <a:buNone/>
              <a:defRPr sz="2100"/>
            </a:lvl2pPr>
            <a:lvl3pPr marL="1371600" indent="0">
              <a:buNone/>
              <a:defRPr sz="1800"/>
            </a:lvl3pPr>
            <a:lvl4pPr marL="2057400" indent="0">
              <a:buNone/>
              <a:defRPr sz="1500"/>
            </a:lvl4pPr>
            <a:lvl5pPr marL="2743200" indent="0">
              <a:buNone/>
              <a:defRPr sz="1500"/>
            </a:lvl5pPr>
            <a:lvl6pPr marL="3429000" indent="0">
              <a:buNone/>
              <a:defRPr sz="1500"/>
            </a:lvl6pPr>
            <a:lvl7pPr marL="4114800" indent="0">
              <a:buNone/>
              <a:defRPr sz="1500"/>
            </a:lvl7pPr>
            <a:lvl8pPr marL="4800600" indent="0">
              <a:buNone/>
              <a:defRPr sz="1500"/>
            </a:lvl8pPr>
            <a:lvl9pPr marL="5486400" indent="0">
              <a:buNone/>
              <a:defRPr sz="15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81997508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losing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257628E6-B12D-5448-844A-4D0654447B37}"/>
              </a:ext>
            </a:extLst>
          </p:cNvPr>
          <p:cNvSpPr/>
          <p:nvPr userDrawn="1"/>
        </p:nvSpPr>
        <p:spPr>
          <a:xfrm>
            <a:off x="0" y="1900946"/>
            <a:ext cx="18288000" cy="725829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405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A51F9B3-6AC9-AF47-819F-942053CCBC8B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544881" y="5926332"/>
            <a:ext cx="17198238" cy="2790948"/>
          </a:xfrm>
        </p:spPr>
        <p:txBody>
          <a:bodyPr/>
          <a:lstStyle>
            <a:lvl1pPr marL="0" indent="0" algn="ctr">
              <a:buNone/>
              <a:defRPr sz="3600">
                <a:solidFill>
                  <a:schemeClr val="bg1"/>
                </a:solidFill>
              </a:defRPr>
            </a:lvl1pPr>
            <a:lvl2pPr marL="685800" indent="0" algn="ctr">
              <a:buNone/>
              <a:defRPr sz="3000"/>
            </a:lvl2pPr>
            <a:lvl3pPr marL="1371600" indent="0" algn="ctr">
              <a:buNone/>
              <a:defRPr sz="2700"/>
            </a:lvl3pPr>
            <a:lvl4pPr marL="2057400" indent="0" algn="ctr">
              <a:buNone/>
              <a:defRPr sz="2400"/>
            </a:lvl4pPr>
            <a:lvl5pPr marL="2743200" indent="0" algn="ctr">
              <a:buNone/>
              <a:defRPr sz="2400"/>
            </a:lvl5pPr>
            <a:lvl6pPr marL="3429000" indent="0" algn="ctr">
              <a:buNone/>
              <a:defRPr sz="2400"/>
            </a:lvl6pPr>
            <a:lvl7pPr marL="4114800" indent="0" algn="ctr">
              <a:buNone/>
              <a:defRPr sz="2400"/>
            </a:lvl7pPr>
            <a:lvl8pPr marL="4800600" indent="0" algn="ctr">
              <a:buNone/>
              <a:defRPr sz="2400"/>
            </a:lvl8pPr>
            <a:lvl9pPr marL="5486400" indent="0" algn="ctr">
              <a:buNone/>
              <a:defRPr sz="2400"/>
            </a:lvl9pPr>
          </a:lstStyle>
          <a:p>
            <a:r>
              <a:rPr lang="en-GB" dirty="0"/>
              <a:t>www.ncrm.ac.uk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77384B1B-FB67-3945-8684-91BF0AE0DEC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44881" y="582460"/>
            <a:ext cx="7759221" cy="717239"/>
          </a:xfrm>
          <a:prstGeom prst="rect">
            <a:avLst/>
          </a:prstGeom>
        </p:spPr>
      </p:pic>
      <p:pic>
        <p:nvPicPr>
          <p:cNvPr id="9" name="Picture 7" descr="R:\CENTRES\NCRM\Publicity\Logos\Other\TAB_col_white_background.png">
            <a:extLst>
              <a:ext uri="{FF2B5EF4-FFF2-40B4-BE49-F238E27FC236}">
                <a16:creationId xmlns:a16="http://schemas.microsoft.com/office/drawing/2014/main" id="{81AE495C-B492-4C4D-9AF6-92DDCC33658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16716" y="9374149"/>
            <a:ext cx="1772744" cy="751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8" descr="R:\CENTRES\NCRM\Publicity\Logos\Other\298px-University_of_Edinburgh_logo.svg.png">
            <a:extLst>
              <a:ext uri="{FF2B5EF4-FFF2-40B4-BE49-F238E27FC236}">
                <a16:creationId xmlns:a16="http://schemas.microsoft.com/office/drawing/2014/main" id="{E6688575-48E5-7B4A-B014-D341528E139C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43911" y="9336405"/>
            <a:ext cx="756084" cy="7611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 descr="A picture containing drawing&#10;&#10;Description automatically generated">
            <a:extLst>
              <a:ext uri="{FF2B5EF4-FFF2-40B4-BE49-F238E27FC236}">
                <a16:creationId xmlns:a16="http://schemas.microsoft.com/office/drawing/2014/main" id="{7F18DE1A-82E0-6541-9A23-838A0F31412E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2811956" y="9378894"/>
            <a:ext cx="2779533" cy="700533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B78C5519-B7E1-4CE8-98B6-98C6C5A57B50}"/>
              </a:ext>
            </a:extLst>
          </p:cNvPr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6732674" y="9426134"/>
            <a:ext cx="3142857" cy="6714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32924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257628E6-B12D-5448-844A-4D0654447B37}"/>
              </a:ext>
            </a:extLst>
          </p:cNvPr>
          <p:cNvSpPr/>
          <p:nvPr userDrawn="1"/>
        </p:nvSpPr>
        <p:spPr>
          <a:xfrm>
            <a:off x="0" y="1900946"/>
            <a:ext cx="18288000" cy="725829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405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063748C-7BF2-404A-AC72-C23BCD2F8F7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44881" y="2346960"/>
            <a:ext cx="17198238" cy="3441258"/>
          </a:xfrm>
          <a:prstGeom prst="rect">
            <a:avLst/>
          </a:prstGeom>
        </p:spPr>
        <p:txBody>
          <a:bodyPr anchor="b"/>
          <a:lstStyle>
            <a:lvl1pPr algn="ctr">
              <a:defRPr sz="9000">
                <a:solidFill>
                  <a:schemeClr val="bg1"/>
                </a:solidFill>
              </a:defRPr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A51F9B3-6AC9-AF47-819F-942053CCBC8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44881" y="5926332"/>
            <a:ext cx="17198238" cy="2790948"/>
          </a:xfrm>
        </p:spPr>
        <p:txBody>
          <a:bodyPr/>
          <a:lstStyle>
            <a:lvl1pPr marL="0" indent="0" algn="ctr">
              <a:buNone/>
              <a:defRPr sz="3600">
                <a:solidFill>
                  <a:schemeClr val="bg1"/>
                </a:solidFill>
              </a:defRPr>
            </a:lvl1pPr>
            <a:lvl2pPr marL="685800" indent="0" algn="ctr">
              <a:buNone/>
              <a:defRPr sz="3000"/>
            </a:lvl2pPr>
            <a:lvl3pPr marL="1371600" indent="0" algn="ctr">
              <a:buNone/>
              <a:defRPr sz="2700"/>
            </a:lvl3pPr>
            <a:lvl4pPr marL="2057400" indent="0" algn="ctr">
              <a:buNone/>
              <a:defRPr sz="2400"/>
            </a:lvl4pPr>
            <a:lvl5pPr marL="2743200" indent="0" algn="ctr">
              <a:buNone/>
              <a:defRPr sz="2400"/>
            </a:lvl5pPr>
            <a:lvl6pPr marL="3429000" indent="0" algn="ctr">
              <a:buNone/>
              <a:defRPr sz="2400"/>
            </a:lvl6pPr>
            <a:lvl7pPr marL="4114800" indent="0" algn="ctr">
              <a:buNone/>
              <a:defRPr sz="2400"/>
            </a:lvl7pPr>
            <a:lvl8pPr marL="4800600" indent="0" algn="ctr">
              <a:buNone/>
              <a:defRPr sz="2400"/>
            </a:lvl8pPr>
            <a:lvl9pPr marL="5486400" indent="0" algn="ctr">
              <a:buNone/>
              <a:defRPr sz="2400"/>
            </a:lvl9pPr>
          </a:lstStyle>
          <a:p>
            <a:r>
              <a:rPr lang="en-GB"/>
              <a:t>Click to edit Master subtitle style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77384B1B-FB67-3945-8684-91BF0AE0DEC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44881" y="582460"/>
            <a:ext cx="7759221" cy="717239"/>
          </a:xfrm>
          <a:prstGeom prst="rect">
            <a:avLst/>
          </a:prstGeom>
        </p:spPr>
      </p:pic>
      <p:pic>
        <p:nvPicPr>
          <p:cNvPr id="9" name="Picture 7" descr="R:\CENTRES\NCRM\Publicity\Logos\Other\TAB_col_white_background.png">
            <a:extLst>
              <a:ext uri="{FF2B5EF4-FFF2-40B4-BE49-F238E27FC236}">
                <a16:creationId xmlns:a16="http://schemas.microsoft.com/office/drawing/2014/main" id="{81AE495C-B492-4C4D-9AF6-92DDCC33658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16716" y="9374149"/>
            <a:ext cx="1772744" cy="751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8" descr="R:\CENTRES\NCRM\Publicity\Logos\Other\298px-University_of_Edinburgh_logo.svg.png">
            <a:extLst>
              <a:ext uri="{FF2B5EF4-FFF2-40B4-BE49-F238E27FC236}">
                <a16:creationId xmlns:a16="http://schemas.microsoft.com/office/drawing/2014/main" id="{E6688575-48E5-7B4A-B014-D341528E139C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43911" y="9336405"/>
            <a:ext cx="756084" cy="7611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 descr="A picture containing drawing&#10;&#10;Description automatically generated">
            <a:extLst>
              <a:ext uri="{FF2B5EF4-FFF2-40B4-BE49-F238E27FC236}">
                <a16:creationId xmlns:a16="http://schemas.microsoft.com/office/drawing/2014/main" id="{7F18DE1A-82E0-6541-9A23-838A0F31412E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2811956" y="9378894"/>
            <a:ext cx="2779533" cy="700533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BF20498E-62FC-44C7-A5AE-A35AE88D0EC6}"/>
              </a:ext>
            </a:extLst>
          </p:cNvPr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6732674" y="9424774"/>
            <a:ext cx="3142857" cy="6714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59385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257628E6-B12D-5448-844A-4D0654447B37}"/>
              </a:ext>
            </a:extLst>
          </p:cNvPr>
          <p:cNvSpPr/>
          <p:nvPr userDrawn="1"/>
        </p:nvSpPr>
        <p:spPr>
          <a:xfrm>
            <a:off x="0" y="1900946"/>
            <a:ext cx="18288000" cy="7258295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405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063748C-7BF2-404A-AC72-C23BCD2F8F7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44881" y="2346960"/>
            <a:ext cx="17198238" cy="3441258"/>
          </a:xfrm>
          <a:prstGeom prst="rect">
            <a:avLst/>
          </a:prstGeom>
        </p:spPr>
        <p:txBody>
          <a:bodyPr anchor="b"/>
          <a:lstStyle>
            <a:lvl1pPr algn="ctr">
              <a:defRPr sz="9000">
                <a:solidFill>
                  <a:schemeClr val="accent5"/>
                </a:solidFill>
              </a:defRPr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A51F9B3-6AC9-AF47-819F-942053CCBC8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44881" y="5926332"/>
            <a:ext cx="17198238" cy="2790948"/>
          </a:xfrm>
        </p:spPr>
        <p:txBody>
          <a:bodyPr/>
          <a:lstStyle>
            <a:lvl1pPr marL="0" indent="0" algn="ctr">
              <a:buNone/>
              <a:defRPr sz="3600">
                <a:solidFill>
                  <a:schemeClr val="accent5"/>
                </a:solidFill>
              </a:defRPr>
            </a:lvl1pPr>
            <a:lvl2pPr marL="685800" indent="0" algn="ctr">
              <a:buNone/>
              <a:defRPr sz="3000"/>
            </a:lvl2pPr>
            <a:lvl3pPr marL="1371600" indent="0" algn="ctr">
              <a:buNone/>
              <a:defRPr sz="2700"/>
            </a:lvl3pPr>
            <a:lvl4pPr marL="2057400" indent="0" algn="ctr">
              <a:buNone/>
              <a:defRPr sz="2400"/>
            </a:lvl4pPr>
            <a:lvl5pPr marL="2743200" indent="0" algn="ctr">
              <a:buNone/>
              <a:defRPr sz="2400"/>
            </a:lvl5pPr>
            <a:lvl6pPr marL="3429000" indent="0" algn="ctr">
              <a:buNone/>
              <a:defRPr sz="2400"/>
            </a:lvl6pPr>
            <a:lvl7pPr marL="4114800" indent="0" algn="ctr">
              <a:buNone/>
              <a:defRPr sz="2400"/>
            </a:lvl7pPr>
            <a:lvl8pPr marL="4800600" indent="0" algn="ctr">
              <a:buNone/>
              <a:defRPr sz="2400"/>
            </a:lvl8pPr>
            <a:lvl9pPr marL="5486400" indent="0" algn="ctr">
              <a:buNone/>
              <a:defRPr sz="2400"/>
            </a:lvl9pPr>
          </a:lstStyle>
          <a:p>
            <a:r>
              <a:rPr lang="en-GB"/>
              <a:t>Click to edit Master subtitle style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77384B1B-FB67-3945-8684-91BF0AE0DEC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44881" y="582460"/>
            <a:ext cx="7759221" cy="717239"/>
          </a:xfrm>
          <a:prstGeom prst="rect">
            <a:avLst/>
          </a:prstGeom>
        </p:spPr>
      </p:pic>
      <p:pic>
        <p:nvPicPr>
          <p:cNvPr id="9" name="Picture 7" descr="R:\CENTRES\NCRM\Publicity\Logos\Other\TAB_col_white_background.png">
            <a:extLst>
              <a:ext uri="{FF2B5EF4-FFF2-40B4-BE49-F238E27FC236}">
                <a16:creationId xmlns:a16="http://schemas.microsoft.com/office/drawing/2014/main" id="{81AE495C-B492-4C4D-9AF6-92DDCC33658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16716" y="9374149"/>
            <a:ext cx="1772744" cy="751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8" descr="R:\CENTRES\NCRM\Publicity\Logos\Other\298px-University_of_Edinburgh_logo.svg.png">
            <a:extLst>
              <a:ext uri="{FF2B5EF4-FFF2-40B4-BE49-F238E27FC236}">
                <a16:creationId xmlns:a16="http://schemas.microsoft.com/office/drawing/2014/main" id="{E6688575-48E5-7B4A-B014-D341528E139C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43911" y="9336405"/>
            <a:ext cx="756084" cy="7611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 descr="A picture containing drawing&#10;&#10;Description automatically generated">
            <a:extLst>
              <a:ext uri="{FF2B5EF4-FFF2-40B4-BE49-F238E27FC236}">
                <a16:creationId xmlns:a16="http://schemas.microsoft.com/office/drawing/2014/main" id="{7F18DE1A-82E0-6541-9A23-838A0F31412E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2811956" y="9378894"/>
            <a:ext cx="2779533" cy="700533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7FC403FE-61E7-4335-AC11-5FAD3B7A0AB9}"/>
              </a:ext>
            </a:extLst>
          </p:cNvPr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6732674" y="9426134"/>
            <a:ext cx="3142857" cy="6714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16963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257628E6-B12D-5448-844A-4D0654447B37}"/>
              </a:ext>
            </a:extLst>
          </p:cNvPr>
          <p:cNvSpPr/>
          <p:nvPr userDrawn="1"/>
        </p:nvSpPr>
        <p:spPr>
          <a:xfrm>
            <a:off x="0" y="1900946"/>
            <a:ext cx="18288000" cy="7258295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405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063748C-7BF2-404A-AC72-C23BCD2F8F7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44881" y="2346960"/>
            <a:ext cx="17198238" cy="3441258"/>
          </a:xfrm>
          <a:prstGeom prst="rect">
            <a:avLst/>
          </a:prstGeom>
        </p:spPr>
        <p:txBody>
          <a:bodyPr anchor="b"/>
          <a:lstStyle>
            <a:lvl1pPr algn="ctr">
              <a:defRPr sz="9000">
                <a:solidFill>
                  <a:schemeClr val="bg1"/>
                </a:solidFill>
              </a:defRPr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A51F9B3-6AC9-AF47-819F-942053CCBC8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44881" y="5926332"/>
            <a:ext cx="17198238" cy="2790948"/>
          </a:xfrm>
        </p:spPr>
        <p:txBody>
          <a:bodyPr/>
          <a:lstStyle>
            <a:lvl1pPr marL="0" indent="0" algn="ctr">
              <a:buNone/>
              <a:defRPr sz="3600">
                <a:solidFill>
                  <a:schemeClr val="bg1"/>
                </a:solidFill>
              </a:defRPr>
            </a:lvl1pPr>
            <a:lvl2pPr marL="685800" indent="0" algn="ctr">
              <a:buNone/>
              <a:defRPr sz="3000"/>
            </a:lvl2pPr>
            <a:lvl3pPr marL="1371600" indent="0" algn="ctr">
              <a:buNone/>
              <a:defRPr sz="2700"/>
            </a:lvl3pPr>
            <a:lvl4pPr marL="2057400" indent="0" algn="ctr">
              <a:buNone/>
              <a:defRPr sz="2400"/>
            </a:lvl4pPr>
            <a:lvl5pPr marL="2743200" indent="0" algn="ctr">
              <a:buNone/>
              <a:defRPr sz="2400"/>
            </a:lvl5pPr>
            <a:lvl6pPr marL="3429000" indent="0" algn="ctr">
              <a:buNone/>
              <a:defRPr sz="2400"/>
            </a:lvl6pPr>
            <a:lvl7pPr marL="4114800" indent="0" algn="ctr">
              <a:buNone/>
              <a:defRPr sz="2400"/>
            </a:lvl7pPr>
            <a:lvl8pPr marL="4800600" indent="0" algn="ctr">
              <a:buNone/>
              <a:defRPr sz="2400"/>
            </a:lvl8pPr>
            <a:lvl9pPr marL="5486400" indent="0" algn="ctr">
              <a:buNone/>
              <a:defRPr sz="2400"/>
            </a:lvl9pPr>
          </a:lstStyle>
          <a:p>
            <a:r>
              <a:rPr lang="en-GB"/>
              <a:t>Click to edit Master subtitle style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77384B1B-FB67-3945-8684-91BF0AE0DEC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44881" y="582460"/>
            <a:ext cx="7759221" cy="717239"/>
          </a:xfrm>
          <a:prstGeom prst="rect">
            <a:avLst/>
          </a:prstGeom>
        </p:spPr>
      </p:pic>
      <p:pic>
        <p:nvPicPr>
          <p:cNvPr id="9" name="Picture 7" descr="R:\CENTRES\NCRM\Publicity\Logos\Other\TAB_col_white_background.png">
            <a:extLst>
              <a:ext uri="{FF2B5EF4-FFF2-40B4-BE49-F238E27FC236}">
                <a16:creationId xmlns:a16="http://schemas.microsoft.com/office/drawing/2014/main" id="{81AE495C-B492-4C4D-9AF6-92DDCC33658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16716" y="9374149"/>
            <a:ext cx="1772744" cy="751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8" descr="R:\CENTRES\NCRM\Publicity\Logos\Other\298px-University_of_Edinburgh_logo.svg.png">
            <a:extLst>
              <a:ext uri="{FF2B5EF4-FFF2-40B4-BE49-F238E27FC236}">
                <a16:creationId xmlns:a16="http://schemas.microsoft.com/office/drawing/2014/main" id="{E6688575-48E5-7B4A-B014-D341528E139C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43911" y="9336405"/>
            <a:ext cx="756084" cy="7611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 descr="A picture containing drawing&#10;&#10;Description automatically generated">
            <a:extLst>
              <a:ext uri="{FF2B5EF4-FFF2-40B4-BE49-F238E27FC236}">
                <a16:creationId xmlns:a16="http://schemas.microsoft.com/office/drawing/2014/main" id="{7F18DE1A-82E0-6541-9A23-838A0F31412E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2811956" y="9378894"/>
            <a:ext cx="2779533" cy="700533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05083779-71FF-47D9-B8A2-14F68818BA39}"/>
              </a:ext>
            </a:extLst>
          </p:cNvPr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6732674" y="9426134"/>
            <a:ext cx="3142857" cy="6714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81084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028D7D-7D49-6149-85A9-790F6302B6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4881" y="1451654"/>
            <a:ext cx="17179188" cy="4980345"/>
          </a:xfrm>
          <a:prstGeom prst="rect">
            <a:avLst/>
          </a:prstGeom>
        </p:spPr>
        <p:txBody>
          <a:bodyPr anchor="b"/>
          <a:lstStyle>
            <a:lvl1pPr>
              <a:defRPr sz="9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CEC164E-B923-E240-9549-3665C48CF8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44881" y="6472479"/>
            <a:ext cx="17179188" cy="2839161"/>
          </a:xfrm>
        </p:spPr>
        <p:txBody>
          <a:bodyPr/>
          <a:lstStyle>
            <a:lvl1pPr marL="0" indent="0">
              <a:buNone/>
              <a:defRPr sz="3600">
                <a:solidFill>
                  <a:schemeClr val="tx1">
                    <a:tint val="75000"/>
                  </a:schemeClr>
                </a:solidFill>
              </a:defRPr>
            </a:lvl1pPr>
            <a:lvl2pPr marL="685800" indent="0">
              <a:buNone/>
              <a:defRPr sz="3000">
                <a:solidFill>
                  <a:schemeClr val="tx1">
                    <a:tint val="75000"/>
                  </a:schemeClr>
                </a:solidFill>
              </a:defRPr>
            </a:lvl2pPr>
            <a:lvl3pPr marL="1371600" indent="0">
              <a:buNone/>
              <a:defRPr sz="2700">
                <a:solidFill>
                  <a:schemeClr val="tx1">
                    <a:tint val="75000"/>
                  </a:schemeClr>
                </a:solidFill>
              </a:defRPr>
            </a:lvl3pPr>
            <a:lvl4pPr marL="205740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4pPr>
            <a:lvl5pPr marL="274320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5pPr>
            <a:lvl6pPr marL="342900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6pPr>
            <a:lvl7pPr marL="411480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7pPr>
            <a:lvl8pPr marL="480060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8pPr>
            <a:lvl9pPr marL="548640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048415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C270E3-D185-C543-A176-FE39E08259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4881" y="1451654"/>
            <a:ext cx="17198238" cy="1988345"/>
          </a:xfrm>
          <a:prstGeom prst="rect">
            <a:avLst/>
          </a:prstGeo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0CB8F3-4A2C-DA4D-A16E-D94E787435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3763587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A997A0-490A-784A-A385-F0CA6C7678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4881" y="1451654"/>
            <a:ext cx="17198238" cy="1459488"/>
          </a:xfrm>
          <a:prstGeom prst="rect">
            <a:avLst/>
          </a:prstGeo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0E3A61-4AAF-E649-B9B9-0ED494C8F01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44881" y="3268131"/>
            <a:ext cx="8428452" cy="6073989"/>
          </a:xfrm>
        </p:spPr>
        <p:txBody>
          <a:bodyPr/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907FADD-BF12-F941-A7FA-DA0D0D943A6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9295878" y="3268131"/>
            <a:ext cx="8447241" cy="6073989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1520015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70B68ED-93B3-CA48-BD14-08002B653C6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40118" y="3268131"/>
            <a:ext cx="8418668" cy="1029387"/>
          </a:xfrm>
        </p:spPr>
        <p:txBody>
          <a:bodyPr anchor="b"/>
          <a:lstStyle>
            <a:lvl1pPr marL="0" indent="0">
              <a:buNone/>
              <a:defRPr sz="3600" b="1"/>
            </a:lvl1pPr>
            <a:lvl2pPr marL="685800" indent="0">
              <a:buNone/>
              <a:defRPr sz="3000" b="1"/>
            </a:lvl2pPr>
            <a:lvl3pPr marL="1371600" indent="0">
              <a:buNone/>
              <a:defRPr sz="2700" b="1"/>
            </a:lvl3pPr>
            <a:lvl4pPr marL="2057400" indent="0">
              <a:buNone/>
              <a:defRPr sz="2400" b="1"/>
            </a:lvl4pPr>
            <a:lvl5pPr marL="2743200" indent="0">
              <a:buNone/>
              <a:defRPr sz="2400" b="1"/>
            </a:lvl5pPr>
            <a:lvl6pPr marL="3429000" indent="0">
              <a:buNone/>
              <a:defRPr sz="2400" b="1"/>
            </a:lvl6pPr>
            <a:lvl7pPr marL="4114800" indent="0">
              <a:buNone/>
              <a:defRPr sz="2400" b="1"/>
            </a:lvl7pPr>
            <a:lvl8pPr marL="4800600" indent="0">
              <a:buNone/>
              <a:defRPr sz="2400" b="1"/>
            </a:lvl8pPr>
            <a:lvl9pPr marL="5486400" indent="0">
              <a:buNone/>
              <a:defRPr sz="24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ECB3630-FA56-C944-829B-CDE5800343E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40118" y="4503999"/>
            <a:ext cx="8418668" cy="4838121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FF61A93-23B8-BE4F-B7AB-D0733A8FA51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9295878" y="3268131"/>
            <a:ext cx="8452005" cy="1029387"/>
          </a:xfrm>
        </p:spPr>
        <p:txBody>
          <a:bodyPr anchor="b"/>
          <a:lstStyle>
            <a:lvl1pPr marL="0" indent="0">
              <a:buNone/>
              <a:defRPr sz="3600" b="1"/>
            </a:lvl1pPr>
            <a:lvl2pPr marL="685800" indent="0">
              <a:buNone/>
              <a:defRPr sz="3000" b="1"/>
            </a:lvl2pPr>
            <a:lvl3pPr marL="1371600" indent="0">
              <a:buNone/>
              <a:defRPr sz="2700" b="1"/>
            </a:lvl3pPr>
            <a:lvl4pPr marL="2057400" indent="0">
              <a:buNone/>
              <a:defRPr sz="2400" b="1"/>
            </a:lvl4pPr>
            <a:lvl5pPr marL="2743200" indent="0">
              <a:buNone/>
              <a:defRPr sz="2400" b="1"/>
            </a:lvl5pPr>
            <a:lvl6pPr marL="3429000" indent="0">
              <a:buNone/>
              <a:defRPr sz="2400" b="1"/>
            </a:lvl6pPr>
            <a:lvl7pPr marL="4114800" indent="0">
              <a:buNone/>
              <a:defRPr sz="2400" b="1"/>
            </a:lvl7pPr>
            <a:lvl8pPr marL="4800600" indent="0">
              <a:buNone/>
              <a:defRPr sz="2400" b="1"/>
            </a:lvl8pPr>
            <a:lvl9pPr marL="5486400" indent="0">
              <a:buNone/>
              <a:defRPr sz="24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5FF97EC-EC9C-4542-AD36-17998146D92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9295878" y="4503999"/>
            <a:ext cx="8452005" cy="4838121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14" name="Title 1">
            <a:extLst>
              <a:ext uri="{FF2B5EF4-FFF2-40B4-BE49-F238E27FC236}">
                <a16:creationId xmlns:a16="http://schemas.microsoft.com/office/drawing/2014/main" id="{7B4DD1CF-364C-6F46-BCE5-2169AE16F1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4881" y="1451654"/>
            <a:ext cx="17198238" cy="1459488"/>
          </a:xfrm>
          <a:prstGeom prst="rect">
            <a:avLst/>
          </a:prstGeo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8309496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:a16="http://schemas.microsoft.com/office/drawing/2014/main" id="{5B45BDD3-1A9E-F648-95FA-6F2F7556B7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4881" y="1451654"/>
            <a:ext cx="17198238" cy="1459488"/>
          </a:xfrm>
          <a:prstGeom prst="rect">
            <a:avLst/>
          </a:prstGeo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3526822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ADCABCB-53D2-2848-96D0-2209714C467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44881" y="3759413"/>
            <a:ext cx="17198238" cy="556746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10" name="Title Placeholder 9">
            <a:extLst>
              <a:ext uri="{FF2B5EF4-FFF2-40B4-BE49-F238E27FC236}">
                <a16:creationId xmlns:a16="http://schemas.microsoft.com/office/drawing/2014/main" id="{AC2D8B6F-598E-8249-89D1-C6BBA7F3BA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4881" y="1451654"/>
            <a:ext cx="17198238" cy="198834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dirty="0"/>
              <a:t>Click to edit Master title style</a:t>
            </a: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7EF70C31-5F59-4D46-8052-4E0D39FFBD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15"/>
          <a:stretch>
            <a:fillRect/>
          </a:stretch>
        </p:blipFill>
        <p:spPr>
          <a:xfrm>
            <a:off x="0" y="9704541"/>
            <a:ext cx="18288000" cy="5824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66431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8" r:id="rId2"/>
    <p:sldLayoutId id="2147483659" r:id="rId3"/>
    <p:sldLayoutId id="2147483660" r:id="rId4"/>
    <p:sldLayoutId id="2147483651" r:id="rId5"/>
    <p:sldLayoutId id="2147483650" r:id="rId6"/>
    <p:sldLayoutId id="2147483652" r:id="rId7"/>
    <p:sldLayoutId id="2147483653" r:id="rId8"/>
    <p:sldLayoutId id="2147483654" r:id="rId9"/>
    <p:sldLayoutId id="2147483655" r:id="rId10"/>
    <p:sldLayoutId id="2147483656" r:id="rId11"/>
    <p:sldLayoutId id="2147483657" r:id="rId12"/>
    <p:sldLayoutId id="2147483661" r:id="rId13"/>
  </p:sldLayoutIdLst>
  <p:txStyles>
    <p:titleStyle>
      <a:lvl1pPr algn="l" defTabSz="1371600" rtl="0" eaLnBrk="1" latinLnBrk="0" hangingPunct="1">
        <a:lnSpc>
          <a:spcPct val="90000"/>
        </a:lnSpc>
        <a:spcBef>
          <a:spcPct val="0"/>
        </a:spcBef>
        <a:buNone/>
        <a:defRPr sz="5400" b="1" kern="1200">
          <a:solidFill>
            <a:schemeClr val="accent2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1371600" rtl="0" eaLnBrk="1" latinLnBrk="0" hangingPunct="1">
        <a:lnSpc>
          <a:spcPct val="90000"/>
        </a:lnSpc>
        <a:spcBef>
          <a:spcPts val="1500"/>
        </a:spcBef>
        <a:buFont typeface="Arial" panose="020B0604020202020204" pitchFamily="34" charset="0"/>
        <a:buChar char="•"/>
        <a:defRPr sz="4200" kern="1200">
          <a:solidFill>
            <a:schemeClr val="tx1"/>
          </a:solidFill>
          <a:latin typeface="+mn-lt"/>
          <a:ea typeface="+mn-ea"/>
          <a:cs typeface="+mn-cs"/>
        </a:defRPr>
      </a:lvl1pPr>
      <a:lvl2pPr marL="10287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7145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3000" kern="1200">
          <a:solidFill>
            <a:schemeClr val="tx1"/>
          </a:solidFill>
          <a:latin typeface="+mn-lt"/>
          <a:ea typeface="+mn-ea"/>
          <a:cs typeface="+mn-cs"/>
        </a:defRPr>
      </a:lvl3pPr>
      <a:lvl4pPr marL="24003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30861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7719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44577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51435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8293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2pPr>
      <a:lvl3pPr marL="13716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20574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27432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4290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41148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4864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824BF3-8D71-FC41-9B7C-67362AE1561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44881" y="2258519"/>
            <a:ext cx="17198238" cy="3072278"/>
          </a:xfrm>
        </p:spPr>
        <p:txBody>
          <a:bodyPr>
            <a:normAutofit/>
          </a:bodyPr>
          <a:lstStyle/>
          <a:p>
            <a:br>
              <a:rPr lang="en-US" sz="6600" dirty="0"/>
            </a:br>
            <a:r>
              <a:rPr lang="en-US" sz="6600" dirty="0"/>
              <a:t>The Time-Use Diary Method</a:t>
            </a:r>
            <a:endParaRPr lang="en-GB" sz="6600" b="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2652966-0829-4244-ABC0-F1A8CC7C318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44881" y="6162259"/>
            <a:ext cx="17198238" cy="2302665"/>
          </a:xfrm>
        </p:spPr>
        <p:txBody>
          <a:bodyPr/>
          <a:lstStyle/>
          <a:p>
            <a:r>
              <a:rPr lang="en-GB" dirty="0" err="1"/>
              <a:t>Dr.</a:t>
            </a:r>
            <a:r>
              <a:rPr lang="en-GB" dirty="0"/>
              <a:t> Stella Chatzitheochari 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985824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289F8919-B089-CB65-170D-A04001E969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4881" y="944880"/>
            <a:ext cx="17198238" cy="1459488"/>
          </a:xfrm>
        </p:spPr>
        <p:txBody>
          <a:bodyPr anchor="ctr">
            <a:normAutofit/>
          </a:bodyPr>
          <a:lstStyle/>
          <a:p>
            <a:r>
              <a:rPr lang="en-US" dirty="0"/>
              <a:t>Time-Use in the Social Sciences </a:t>
            </a:r>
          </a:p>
        </p:txBody>
      </p:sp>
      <p:sp>
        <p:nvSpPr>
          <p:cNvPr id="20" name="Content Placeholder 2">
            <a:extLst>
              <a:ext uri="{FF2B5EF4-FFF2-40B4-BE49-F238E27FC236}">
                <a16:creationId xmlns:a16="http://schemas.microsoft.com/office/drawing/2014/main" id="{A7A94C2C-2588-168A-E506-5E1F4D46B47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44881" y="3268131"/>
            <a:ext cx="8428452" cy="6073989"/>
          </a:xfrm>
        </p:spPr>
        <p:txBody>
          <a:bodyPr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3600" dirty="0"/>
              <a:t>Several time-use domains of interest: paid work, childcare, domestic </a:t>
            </a:r>
            <a:r>
              <a:rPr lang="en-US" sz="3600" dirty="0" err="1"/>
              <a:t>labour</a:t>
            </a:r>
            <a:r>
              <a:rPr lang="en-US" sz="3600" dirty="0"/>
              <a:t>, sleep, exercise, screen time </a:t>
            </a:r>
          </a:p>
          <a:p>
            <a:endParaRPr lang="en-US" sz="3600" dirty="0"/>
          </a:p>
          <a:p>
            <a:r>
              <a:rPr lang="en-US" sz="3600" dirty="0"/>
              <a:t>Time-use: manifestation of existing social inequalities and a predictor of well-being, health, and </a:t>
            </a:r>
            <a:r>
              <a:rPr lang="en-US" sz="3600" dirty="0" err="1"/>
              <a:t>labour</a:t>
            </a:r>
            <a:r>
              <a:rPr lang="en-US" sz="3600" dirty="0"/>
              <a:t> market outcomes </a:t>
            </a:r>
          </a:p>
          <a:p>
            <a:endParaRPr lang="en-US" sz="3600" dirty="0"/>
          </a:p>
          <a:p>
            <a:pPr marL="0" indent="0" algn="ctr">
              <a:buNone/>
            </a:pPr>
            <a:r>
              <a:rPr lang="en-US" sz="3600" dirty="0"/>
              <a:t>How can we measure time-use? </a:t>
            </a:r>
          </a:p>
        </p:txBody>
      </p:sp>
      <p:pic>
        <p:nvPicPr>
          <p:cNvPr id="19" name="Picture 18" descr="Graph on document with pen">
            <a:extLst>
              <a:ext uri="{FF2B5EF4-FFF2-40B4-BE49-F238E27FC236}">
                <a16:creationId xmlns:a16="http://schemas.microsoft.com/office/drawing/2014/main" id="{F252F151-0B09-042C-B81E-2991E02861AF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7169"/>
          <a:stretch/>
        </p:blipFill>
        <p:spPr>
          <a:xfrm>
            <a:off x="9295878" y="3268131"/>
            <a:ext cx="8447241" cy="6073989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756937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1E8B79-B648-ECC2-6848-C43A92578F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4881" y="577010"/>
            <a:ext cx="17198238" cy="1459488"/>
          </a:xfrm>
        </p:spPr>
        <p:txBody>
          <a:bodyPr anchor="ctr">
            <a:normAutofit/>
          </a:bodyPr>
          <a:lstStyle/>
          <a:p>
            <a:r>
              <a:rPr lang="en-GR" dirty="0"/>
              <a:t>Survey Questions (I)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718A1C-7563-46F4-F8D8-46AEF2154EA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44881" y="3268131"/>
            <a:ext cx="8428452" cy="6073989"/>
          </a:xfrm>
        </p:spPr>
        <p:txBody>
          <a:bodyPr>
            <a:normAutofit/>
          </a:bodyPr>
          <a:lstStyle/>
          <a:p>
            <a:r>
              <a:rPr lang="en-GR" sz="3600" dirty="0"/>
              <a:t>How many </a:t>
            </a:r>
            <a:r>
              <a:rPr lang="en-GR" sz="3600" b="1" i="1" dirty="0"/>
              <a:t>hours</a:t>
            </a:r>
            <a:r>
              <a:rPr lang="en-GR" sz="3600" dirty="0"/>
              <a:t> did you work </a:t>
            </a:r>
            <a:r>
              <a:rPr lang="en-GR" sz="3600" b="1" i="1" dirty="0"/>
              <a:t>last week</a:t>
            </a:r>
            <a:r>
              <a:rPr lang="en-GR" sz="3600" dirty="0"/>
              <a:t>? </a:t>
            </a:r>
          </a:p>
          <a:p>
            <a:endParaRPr lang="en-GR" sz="3600" dirty="0"/>
          </a:p>
          <a:p>
            <a:r>
              <a:rPr lang="en-GR" sz="3600" dirty="0"/>
              <a:t>How many </a:t>
            </a:r>
            <a:r>
              <a:rPr lang="en-GR" sz="3600" b="1" i="1" dirty="0"/>
              <a:t>times</a:t>
            </a:r>
            <a:r>
              <a:rPr lang="en-GR" sz="3600" dirty="0"/>
              <a:t> did you go to the theatre </a:t>
            </a:r>
            <a:r>
              <a:rPr lang="en-GR" sz="3600" b="1" i="1" dirty="0"/>
              <a:t>last month</a:t>
            </a:r>
            <a:r>
              <a:rPr lang="en-GR" sz="3600" dirty="0"/>
              <a:t>? </a:t>
            </a:r>
          </a:p>
          <a:p>
            <a:endParaRPr lang="en-GR" sz="3600" dirty="0"/>
          </a:p>
          <a:p>
            <a:pPr marL="0" indent="0">
              <a:buNone/>
            </a:pPr>
            <a:r>
              <a:rPr lang="en-GR" sz="3600" dirty="0"/>
              <a:t>The type of activity studied determines type of question (duration vs frequency) and reference period (week vs month)</a:t>
            </a:r>
          </a:p>
        </p:txBody>
      </p:sp>
      <p:pic>
        <p:nvPicPr>
          <p:cNvPr id="6" name="Picture 5" descr="Hand holding a pen shading number on a sheet">
            <a:extLst>
              <a:ext uri="{FF2B5EF4-FFF2-40B4-BE49-F238E27FC236}">
                <a16:creationId xmlns:a16="http://schemas.microsoft.com/office/drawing/2014/main" id="{F2B3F0C8-AD7D-BA91-D81A-9247F28FA42F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7169"/>
          <a:stretch/>
        </p:blipFill>
        <p:spPr>
          <a:xfrm>
            <a:off x="9295878" y="3268131"/>
            <a:ext cx="8447241" cy="6073989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8128263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207FC2-CAD2-61EA-E955-EBB591E0994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44880" y="2404368"/>
            <a:ext cx="16510667" cy="6731271"/>
          </a:xfrm>
        </p:spPr>
        <p:txBody>
          <a:bodyPr>
            <a:normAutofit/>
          </a:bodyPr>
          <a:lstStyle/>
          <a:p>
            <a:r>
              <a:rPr lang="en-GB" sz="3900" dirty="0"/>
              <a:t>Reliability and validity concerns: (1) recall and calculation difficulties, (2) social desirability (3) varying interpretations of activity “boundaries” by respondents</a:t>
            </a:r>
          </a:p>
          <a:p>
            <a:r>
              <a:rPr lang="en-GB" sz="3900" dirty="0"/>
              <a:t>Questionnaires can only cover a </a:t>
            </a:r>
            <a:r>
              <a:rPr lang="en-GB" sz="3900" i="1" dirty="0"/>
              <a:t>narrow</a:t>
            </a:r>
            <a:r>
              <a:rPr lang="en-GB" sz="3900" dirty="0"/>
              <a:t> number of everyday activities</a:t>
            </a:r>
          </a:p>
          <a:p>
            <a:r>
              <a:rPr lang="en-GB" sz="4000" dirty="0"/>
              <a:t>Lack of information about </a:t>
            </a:r>
            <a:r>
              <a:rPr lang="en-GB" sz="4000" b="1" dirty="0"/>
              <a:t>context</a:t>
            </a:r>
            <a:r>
              <a:rPr lang="en-GB" sz="4000" dirty="0"/>
              <a:t>: </a:t>
            </a:r>
          </a:p>
          <a:p>
            <a:pPr marL="0" indent="0">
              <a:buNone/>
            </a:pPr>
            <a:r>
              <a:rPr lang="en-GB" sz="4000" dirty="0"/>
              <a:t>    Who did you go to the theatre with?</a:t>
            </a:r>
          </a:p>
          <a:p>
            <a:pPr marL="0" indent="0">
              <a:buNone/>
            </a:pPr>
            <a:r>
              <a:rPr lang="en-GB" sz="4000" dirty="0"/>
              <a:t>    Where did you exercise? </a:t>
            </a:r>
          </a:p>
          <a:p>
            <a:pPr marL="0" indent="0">
              <a:buNone/>
            </a:pPr>
            <a:r>
              <a:rPr lang="en-GB" sz="4000" dirty="0"/>
              <a:t>    Did you exercise alone? </a:t>
            </a:r>
          </a:p>
          <a:p>
            <a:pPr marL="0" indent="0">
              <a:buNone/>
            </a:pPr>
            <a:r>
              <a:rPr lang="en-GB" sz="4000" dirty="0"/>
              <a:t>    When did you clean the house? </a:t>
            </a:r>
          </a:p>
          <a:p>
            <a:endParaRPr lang="en-GB" sz="3900" dirty="0"/>
          </a:p>
          <a:p>
            <a:pPr marL="0" indent="0">
              <a:buNone/>
            </a:pPr>
            <a:endParaRPr lang="en-GR" dirty="0"/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C8D30733-4AED-AB4E-4966-0CD4AFB2E4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4881" y="944880"/>
            <a:ext cx="17198238" cy="1459488"/>
          </a:xfrm>
        </p:spPr>
        <p:txBody>
          <a:bodyPr/>
          <a:lstStyle/>
          <a:p>
            <a:r>
              <a:rPr lang="en-GR" dirty="0"/>
              <a:t>Time-use Survey Questions and Data Quality </a:t>
            </a:r>
          </a:p>
        </p:txBody>
      </p:sp>
    </p:spTree>
    <p:extLst>
      <p:ext uri="{BB962C8B-B14F-4D97-AF65-F5344CB8AC3E}">
        <p14:creationId xmlns:p14="http://schemas.microsoft.com/office/powerpoint/2010/main" val="23592802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>
            <a:extLst>
              <a:ext uri="{FF2B5EF4-FFF2-40B4-BE49-F238E27FC236}">
                <a16:creationId xmlns:a16="http://schemas.microsoft.com/office/drawing/2014/main" id="{968B1614-515F-A60C-8621-1C41D591AD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4881" y="685374"/>
            <a:ext cx="17198238" cy="1988345"/>
          </a:xfrm>
        </p:spPr>
        <p:txBody>
          <a:bodyPr/>
          <a:lstStyle/>
          <a:p>
            <a:r>
              <a:rPr lang="en-US" dirty="0"/>
              <a:t>The Time-Use Diary Method</a:t>
            </a:r>
          </a:p>
        </p:txBody>
      </p:sp>
      <p:pic>
        <p:nvPicPr>
          <p:cNvPr id="7" name="Picture 6" descr="Table&#10;&#10;Description automatically generated with low confidence">
            <a:extLst>
              <a:ext uri="{FF2B5EF4-FFF2-40B4-BE49-F238E27FC236}">
                <a16:creationId xmlns:a16="http://schemas.microsoft.com/office/drawing/2014/main" id="{150E9C7D-F99D-47E6-9F7F-AB160BB3050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70382" y="2785618"/>
            <a:ext cx="13653490" cy="65412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47289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ontent Placeholder 2">
            <a:extLst>
              <a:ext uri="{FF2B5EF4-FFF2-40B4-BE49-F238E27FC236}">
                <a16:creationId xmlns:a16="http://schemas.microsoft.com/office/drawing/2014/main" id="{543FECAD-03B0-2F5E-996A-7E60AD35464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32221302"/>
              </p:ext>
            </p:extLst>
          </p:nvPr>
        </p:nvGraphicFramePr>
        <p:xfrm>
          <a:off x="755374" y="1679546"/>
          <a:ext cx="16093224" cy="80626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F9FD93AA-8198-BDF7-1D22-D1728EA2BD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5374" y="-449343"/>
            <a:ext cx="17198238" cy="1988345"/>
          </a:xfrm>
        </p:spPr>
        <p:txBody>
          <a:bodyPr/>
          <a:lstStyle/>
          <a:p>
            <a:r>
              <a:rPr lang="en-US" dirty="0"/>
              <a:t>The Time-Use Diary Method</a:t>
            </a:r>
          </a:p>
        </p:txBody>
      </p:sp>
    </p:spTree>
    <p:extLst>
      <p:ext uri="{BB962C8B-B14F-4D97-AF65-F5344CB8AC3E}">
        <p14:creationId xmlns:p14="http://schemas.microsoft.com/office/powerpoint/2010/main" val="20252491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A2DE1CC-6C8C-4027-9712-5F5758E9770C}"/>
              </a:ext>
            </a:extLst>
          </p:cNvPr>
          <p:cNvSpPr txBox="1"/>
          <p:nvPr/>
        </p:nvSpPr>
        <p:spPr>
          <a:xfrm>
            <a:off x="0" y="5396957"/>
            <a:ext cx="18288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>
                <a:solidFill>
                  <a:schemeClr val="bg1"/>
                </a:solidFill>
              </a:rPr>
              <a:t>www.ncrm.ac.uk</a:t>
            </a:r>
          </a:p>
        </p:txBody>
      </p:sp>
    </p:spTree>
    <p:extLst>
      <p:ext uri="{BB962C8B-B14F-4D97-AF65-F5344CB8AC3E}">
        <p14:creationId xmlns:p14="http://schemas.microsoft.com/office/powerpoint/2010/main" val="29792023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NCRM">
      <a:dk1>
        <a:srgbClr val="545860"/>
      </a:dk1>
      <a:lt1>
        <a:srgbClr val="FFFFFF"/>
      </a:lt1>
      <a:dk2>
        <a:srgbClr val="545860"/>
      </a:dk2>
      <a:lt2>
        <a:srgbClr val="E7E6E6"/>
      </a:lt2>
      <a:accent1>
        <a:srgbClr val="5BC3F5"/>
      </a:accent1>
      <a:accent2>
        <a:srgbClr val="3A5CB7"/>
      </a:accent2>
      <a:accent3>
        <a:srgbClr val="FFB653"/>
      </a:accent3>
      <a:accent4>
        <a:srgbClr val="E56B59"/>
      </a:accent4>
      <a:accent5>
        <a:srgbClr val="545860"/>
      </a:accent5>
      <a:accent6>
        <a:srgbClr val="E7E6E6"/>
      </a:accent6>
      <a:hlink>
        <a:srgbClr val="3A5CB7"/>
      </a:hlink>
      <a:folHlink>
        <a:srgbClr val="E56B59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CA600451-2323-8640-8B92-977B474FAEB6}" vid="{1B9421E0-F233-9642-B89D-3A95E4A52F8B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1209</TotalTime>
  <Words>293</Words>
  <Application>Microsoft Macintosh PowerPoint</Application>
  <PresentationFormat>Custom</PresentationFormat>
  <Paragraphs>35</Paragraphs>
  <Slides>7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 The Time-Use Diary Method</vt:lpstr>
      <vt:lpstr>Time-Use in the Social Sciences </vt:lpstr>
      <vt:lpstr>Survey Questions (I)</vt:lpstr>
      <vt:lpstr>Time-use Survey Questions and Data Quality </vt:lpstr>
      <vt:lpstr>The Time-Use Diary Method</vt:lpstr>
      <vt:lpstr>The Time-Use Diary Method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Martin Blunt</dc:creator>
  <cp:lastModifiedBy>Chatzitheochari, Stella</cp:lastModifiedBy>
  <cp:revision>46</cp:revision>
  <dcterms:created xsi:type="dcterms:W3CDTF">2020-05-12T14:44:09Z</dcterms:created>
  <dcterms:modified xsi:type="dcterms:W3CDTF">2023-10-27T18:12:29Z</dcterms:modified>
</cp:coreProperties>
</file>